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theme/theme5.xml" ContentType="application/vnd.openxmlformats-officedocument.them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1"/>
    <p:sldMasterId id="2147483767" r:id="rId2"/>
    <p:sldMasterId id="2147483760" r:id="rId3"/>
    <p:sldMasterId id="2147483756" r:id="rId4"/>
  </p:sldMasterIdLst>
  <p:notesMasterIdLst>
    <p:notesMasterId r:id="rId26"/>
  </p:notesMasterIdLst>
  <p:handoutMasterIdLst>
    <p:handoutMasterId r:id="rId27"/>
  </p:handoutMasterIdLst>
  <p:sldIdLst>
    <p:sldId id="336" r:id="rId5"/>
    <p:sldId id="308" r:id="rId6"/>
    <p:sldId id="337" r:id="rId7"/>
    <p:sldId id="316" r:id="rId8"/>
    <p:sldId id="317" r:id="rId9"/>
    <p:sldId id="323" r:id="rId10"/>
    <p:sldId id="312" r:id="rId11"/>
    <p:sldId id="324" r:id="rId12"/>
    <p:sldId id="326" r:id="rId13"/>
    <p:sldId id="339" r:id="rId14"/>
    <p:sldId id="320" r:id="rId15"/>
    <p:sldId id="321" r:id="rId16"/>
    <p:sldId id="322" r:id="rId17"/>
    <p:sldId id="327" r:id="rId18"/>
    <p:sldId id="331" r:id="rId19"/>
    <p:sldId id="330" r:id="rId20"/>
    <p:sldId id="328" r:id="rId21"/>
    <p:sldId id="325" r:id="rId22"/>
    <p:sldId id="334" r:id="rId23"/>
    <p:sldId id="332" r:id="rId24"/>
    <p:sldId id="338" r:id="rId25"/>
  </p:sldIdLst>
  <p:sldSz cx="9144000" cy="6858000" type="screen4x3"/>
  <p:notesSz cx="6797675" cy="9928225"/>
  <p:defaultTextStyle>
    <a:defPPr>
      <a:defRPr lang="en-GB"/>
    </a:defPPr>
    <a:lvl1pPr algn="l" rtl="0" fontAlgn="base">
      <a:spcBef>
        <a:spcPct val="0"/>
      </a:spcBef>
      <a:spcAft>
        <a:spcPct val="50000"/>
      </a:spcAft>
      <a:defRPr sz="1200" kern="1200">
        <a:solidFill>
          <a:schemeClr val="bg1"/>
        </a:solidFill>
        <a:latin typeface="Arial" pitchFamily="34" charset="0"/>
        <a:ea typeface="+mn-ea"/>
        <a:cs typeface="Arial" pitchFamily="34" charset="0"/>
      </a:defRPr>
    </a:lvl1pPr>
    <a:lvl2pPr marL="457200" algn="l" rtl="0" fontAlgn="base">
      <a:spcBef>
        <a:spcPct val="0"/>
      </a:spcBef>
      <a:spcAft>
        <a:spcPct val="50000"/>
      </a:spcAft>
      <a:defRPr sz="1200" kern="1200">
        <a:solidFill>
          <a:schemeClr val="bg1"/>
        </a:solidFill>
        <a:latin typeface="Arial" pitchFamily="34" charset="0"/>
        <a:ea typeface="+mn-ea"/>
        <a:cs typeface="Arial" pitchFamily="34" charset="0"/>
      </a:defRPr>
    </a:lvl2pPr>
    <a:lvl3pPr marL="914400" algn="l" rtl="0" fontAlgn="base">
      <a:spcBef>
        <a:spcPct val="0"/>
      </a:spcBef>
      <a:spcAft>
        <a:spcPct val="50000"/>
      </a:spcAft>
      <a:defRPr sz="1200" kern="1200">
        <a:solidFill>
          <a:schemeClr val="bg1"/>
        </a:solidFill>
        <a:latin typeface="Arial" pitchFamily="34" charset="0"/>
        <a:ea typeface="+mn-ea"/>
        <a:cs typeface="Arial" pitchFamily="34" charset="0"/>
      </a:defRPr>
    </a:lvl3pPr>
    <a:lvl4pPr marL="1371600" algn="l" rtl="0" fontAlgn="base">
      <a:spcBef>
        <a:spcPct val="0"/>
      </a:spcBef>
      <a:spcAft>
        <a:spcPct val="50000"/>
      </a:spcAft>
      <a:defRPr sz="1200" kern="1200">
        <a:solidFill>
          <a:schemeClr val="bg1"/>
        </a:solidFill>
        <a:latin typeface="Arial" pitchFamily="34" charset="0"/>
        <a:ea typeface="+mn-ea"/>
        <a:cs typeface="Arial" pitchFamily="34" charset="0"/>
      </a:defRPr>
    </a:lvl4pPr>
    <a:lvl5pPr marL="1828800" algn="l" rtl="0" fontAlgn="base">
      <a:spcBef>
        <a:spcPct val="0"/>
      </a:spcBef>
      <a:spcAft>
        <a:spcPct val="50000"/>
      </a:spcAft>
      <a:defRPr sz="1200" kern="1200">
        <a:solidFill>
          <a:schemeClr val="bg1"/>
        </a:solidFill>
        <a:latin typeface="Arial" pitchFamily="34" charset="0"/>
        <a:ea typeface="+mn-ea"/>
        <a:cs typeface="Arial" pitchFamily="34" charset="0"/>
      </a:defRPr>
    </a:lvl5pPr>
    <a:lvl6pPr marL="2286000" algn="l" defTabSz="914400" rtl="0" eaLnBrk="1" latinLnBrk="0" hangingPunct="1">
      <a:defRPr sz="1200" kern="1200">
        <a:solidFill>
          <a:schemeClr val="bg1"/>
        </a:solidFill>
        <a:latin typeface="Arial" pitchFamily="34" charset="0"/>
        <a:ea typeface="+mn-ea"/>
        <a:cs typeface="Arial" pitchFamily="34" charset="0"/>
      </a:defRPr>
    </a:lvl6pPr>
    <a:lvl7pPr marL="2743200" algn="l" defTabSz="914400" rtl="0" eaLnBrk="1" latinLnBrk="0" hangingPunct="1">
      <a:defRPr sz="1200" kern="1200">
        <a:solidFill>
          <a:schemeClr val="bg1"/>
        </a:solidFill>
        <a:latin typeface="Arial" pitchFamily="34" charset="0"/>
        <a:ea typeface="+mn-ea"/>
        <a:cs typeface="Arial" pitchFamily="34" charset="0"/>
      </a:defRPr>
    </a:lvl7pPr>
    <a:lvl8pPr marL="3200400" algn="l" defTabSz="914400" rtl="0" eaLnBrk="1" latinLnBrk="0" hangingPunct="1">
      <a:defRPr sz="1200" kern="1200">
        <a:solidFill>
          <a:schemeClr val="bg1"/>
        </a:solidFill>
        <a:latin typeface="Arial" pitchFamily="34" charset="0"/>
        <a:ea typeface="+mn-ea"/>
        <a:cs typeface="Arial" pitchFamily="34" charset="0"/>
      </a:defRPr>
    </a:lvl8pPr>
    <a:lvl9pPr marL="3657600" algn="l" defTabSz="914400" rtl="0" eaLnBrk="1" latinLnBrk="0" hangingPunct="1">
      <a:defRPr sz="1200" kern="1200">
        <a:solidFill>
          <a:schemeClr val="bg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414141"/>
    <a:srgbClr val="00539B"/>
    <a:srgbClr val="FF0000"/>
    <a:srgbClr val="00AE9E"/>
    <a:srgbClr val="175E54"/>
    <a:srgbClr val="177671"/>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27" autoAdjust="0"/>
    <p:restoredTop sz="94660"/>
  </p:normalViewPr>
  <p:slideViewPr>
    <p:cSldViewPr snapToGrid="0" snapToObjects="1">
      <p:cViewPr>
        <p:scale>
          <a:sx n="60" d="100"/>
          <a:sy n="60" d="100"/>
        </p:scale>
        <p:origin x="-1542" y="-174"/>
      </p:cViewPr>
      <p:guideLst>
        <p:guide orient="horz" pos="1009"/>
        <p:guide orient="horz" pos="3907"/>
        <p:guide orient="horz" pos="1376"/>
        <p:guide pos="5554"/>
        <p:guide pos="3193"/>
        <p:guide pos="207"/>
        <p:guide pos="2886"/>
        <p:guide pos="627"/>
        <p:guide pos="403"/>
      </p:guideLst>
    </p:cSldViewPr>
  </p:slideViewPr>
  <p:notesTextViewPr>
    <p:cViewPr>
      <p:scale>
        <a:sx n="100" d="100"/>
        <a:sy n="100" d="100"/>
      </p:scale>
      <p:origin x="0" y="0"/>
    </p:cViewPr>
  </p:notesTextViewPr>
  <p:sorterViewPr>
    <p:cViewPr>
      <p:scale>
        <a:sx n="100" d="100"/>
        <a:sy n="100" d="100"/>
      </p:scale>
      <p:origin x="0" y="6792"/>
    </p:cViewPr>
  </p:sorterViewPr>
  <p:notesViewPr>
    <p:cSldViewPr snapToGrid="0" snapToObjects="1">
      <p:cViewPr varScale="1">
        <p:scale>
          <a:sx n="80" d="100"/>
          <a:sy n="80" d="100"/>
        </p:scale>
        <p:origin x="-1974" y="-78"/>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Aft>
                <a:spcPct val="0"/>
              </a:spcAft>
              <a:defRPr sz="1200" smtClean="0">
                <a:solidFill>
                  <a:schemeClr val="tx1"/>
                </a:solidFill>
                <a:latin typeface="Arial" charset="0"/>
                <a:cs typeface="Arial" charset="0"/>
              </a:defRPr>
            </a:lvl1pPr>
          </a:lstStyle>
          <a:p>
            <a:pPr>
              <a:defRPr/>
            </a:pPr>
            <a:endParaRPr lang="en-US"/>
          </a:p>
        </p:txBody>
      </p:sp>
      <p:sp>
        <p:nvSpPr>
          <p:cNvPr id="6147" name="Rectangle 3"/>
          <p:cNvSpPr>
            <a:spLocks noGrp="1" noChangeArrowheads="1"/>
          </p:cNvSpPr>
          <p:nvPr>
            <p:ph type="dt" sz="quarter" idx="1"/>
          </p:nvPr>
        </p:nvSpPr>
        <p:spPr bwMode="auto">
          <a:xfrm>
            <a:off x="3850443"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Aft>
                <a:spcPct val="0"/>
              </a:spcAft>
              <a:defRPr sz="1200" smtClean="0">
                <a:solidFill>
                  <a:schemeClr val="tx1"/>
                </a:solidFill>
                <a:latin typeface="Arial" charset="0"/>
                <a:cs typeface="Arial" charset="0"/>
              </a:defRPr>
            </a:lvl1pPr>
          </a:lstStyle>
          <a:p>
            <a:pPr>
              <a:defRPr/>
            </a:pPr>
            <a:endParaRPr lang="en-US"/>
          </a:p>
        </p:txBody>
      </p:sp>
      <p:sp>
        <p:nvSpPr>
          <p:cNvPr id="6148" name="Rectangle 4"/>
          <p:cNvSpPr>
            <a:spLocks noGrp="1" noChangeArrowheads="1"/>
          </p:cNvSpPr>
          <p:nvPr>
            <p:ph type="ftr" sz="quarter" idx="2"/>
          </p:nvPr>
        </p:nvSpPr>
        <p:spPr bwMode="auto">
          <a:xfrm>
            <a:off x="0"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Aft>
                <a:spcPct val="0"/>
              </a:spcAft>
              <a:defRPr sz="1200" smtClean="0">
                <a:solidFill>
                  <a:schemeClr val="tx1"/>
                </a:solidFill>
                <a:latin typeface="Arial" charset="0"/>
                <a:cs typeface="Arial" charset="0"/>
              </a:defRPr>
            </a:lvl1pPr>
          </a:lstStyle>
          <a:p>
            <a:pPr>
              <a:defRPr/>
            </a:pPr>
            <a:endParaRPr lang="en-US"/>
          </a:p>
        </p:txBody>
      </p:sp>
      <p:sp>
        <p:nvSpPr>
          <p:cNvPr id="6149" name="Rectangle 5"/>
          <p:cNvSpPr>
            <a:spLocks noGrp="1" noChangeArrowheads="1"/>
          </p:cNvSpPr>
          <p:nvPr>
            <p:ph type="sldNum" sz="quarter" idx="3"/>
          </p:nvPr>
        </p:nvSpPr>
        <p:spPr bwMode="auto">
          <a:xfrm>
            <a:off x="3850443"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Aft>
                <a:spcPct val="0"/>
              </a:spcAft>
              <a:defRPr sz="1200" smtClean="0">
                <a:solidFill>
                  <a:schemeClr val="tx1"/>
                </a:solidFill>
                <a:latin typeface="Arial" charset="0"/>
                <a:cs typeface="Arial" charset="0"/>
              </a:defRPr>
            </a:lvl1pPr>
          </a:lstStyle>
          <a:p>
            <a:pPr>
              <a:defRPr/>
            </a:pPr>
            <a:fld id="{53D67092-2CC6-4AB3-BFE7-11F156D14D10}" type="slidenum">
              <a:rPr lang="en-GB"/>
              <a:pPr>
                <a:defRPr/>
              </a:pPr>
              <a:t>‹#›</a:t>
            </a:fld>
            <a:endParaRPr lang="en-GB"/>
          </a:p>
        </p:txBody>
      </p:sp>
    </p:spTree>
    <p:extLst>
      <p:ext uri="{BB962C8B-B14F-4D97-AF65-F5344CB8AC3E}">
        <p14:creationId xmlns="" xmlns:p14="http://schemas.microsoft.com/office/powerpoint/2010/main" val="21765797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Aft>
                <a:spcPct val="0"/>
              </a:spcAft>
              <a:defRPr sz="1200" smtClean="0">
                <a:solidFill>
                  <a:schemeClr val="tx1"/>
                </a:solidFill>
                <a:latin typeface="Arial" charset="0"/>
                <a:cs typeface="Arial" charset="0"/>
              </a:defRPr>
            </a:lvl1pPr>
          </a:lstStyle>
          <a:p>
            <a:pPr>
              <a:defRPr/>
            </a:pPr>
            <a:endParaRPr lang="en-US"/>
          </a:p>
        </p:txBody>
      </p:sp>
      <p:sp>
        <p:nvSpPr>
          <p:cNvPr id="5123" name="Rectangle 3"/>
          <p:cNvSpPr>
            <a:spLocks noGrp="1" noChangeArrowheads="1"/>
          </p:cNvSpPr>
          <p:nvPr>
            <p:ph type="dt" idx="1"/>
          </p:nvPr>
        </p:nvSpPr>
        <p:spPr bwMode="auto">
          <a:xfrm>
            <a:off x="3850443"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Aft>
                <a:spcPct val="0"/>
              </a:spcAft>
              <a:defRPr sz="1200" smtClean="0">
                <a:solidFill>
                  <a:schemeClr val="tx1"/>
                </a:solidFill>
                <a:latin typeface="Arial" charset="0"/>
                <a:cs typeface="Arial" charset="0"/>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679768" y="4715907"/>
            <a:ext cx="5438140" cy="446770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5126" name="Rectangle 6"/>
          <p:cNvSpPr>
            <a:spLocks noGrp="1" noChangeArrowheads="1"/>
          </p:cNvSpPr>
          <p:nvPr>
            <p:ph type="ftr" sz="quarter" idx="4"/>
          </p:nvPr>
        </p:nvSpPr>
        <p:spPr bwMode="auto">
          <a:xfrm>
            <a:off x="0"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Aft>
                <a:spcPct val="0"/>
              </a:spcAft>
              <a:defRPr sz="1200" smtClean="0">
                <a:solidFill>
                  <a:schemeClr val="tx1"/>
                </a:solidFill>
                <a:latin typeface="Arial" charset="0"/>
                <a:cs typeface="Arial" charset="0"/>
              </a:defRPr>
            </a:lvl1pPr>
          </a:lstStyle>
          <a:p>
            <a:pPr>
              <a:defRPr/>
            </a:pPr>
            <a:endParaRPr lang="en-US"/>
          </a:p>
        </p:txBody>
      </p:sp>
      <p:sp>
        <p:nvSpPr>
          <p:cNvPr id="5127" name="Rectangle 7"/>
          <p:cNvSpPr>
            <a:spLocks noGrp="1" noChangeArrowheads="1"/>
          </p:cNvSpPr>
          <p:nvPr>
            <p:ph type="sldNum" sz="quarter" idx="5"/>
          </p:nvPr>
        </p:nvSpPr>
        <p:spPr bwMode="auto">
          <a:xfrm>
            <a:off x="3850443"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Aft>
                <a:spcPct val="0"/>
              </a:spcAft>
              <a:defRPr sz="1200" smtClean="0">
                <a:solidFill>
                  <a:schemeClr val="tx1"/>
                </a:solidFill>
                <a:latin typeface="Arial" charset="0"/>
                <a:cs typeface="Arial" charset="0"/>
              </a:defRPr>
            </a:lvl1pPr>
          </a:lstStyle>
          <a:p>
            <a:pPr>
              <a:defRPr/>
            </a:pPr>
            <a:fld id="{D27840F8-0624-4E4B-9AD0-E0F2AE8DEA3B}" type="slidenum">
              <a:rPr lang="en-GB"/>
              <a:pPr>
                <a:defRPr/>
              </a:pPr>
              <a:t>‹#›</a:t>
            </a:fld>
            <a:endParaRPr lang="en-GB"/>
          </a:p>
        </p:txBody>
      </p:sp>
    </p:spTree>
    <p:extLst>
      <p:ext uri="{BB962C8B-B14F-4D97-AF65-F5344CB8AC3E}">
        <p14:creationId xmlns="" xmlns:p14="http://schemas.microsoft.com/office/powerpoint/2010/main" val="17143603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Arial" pitchFamily="-16" charset="0"/>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pitchFamily="-16"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pitchFamily="-16"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pitchFamily="-16"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pitchFamily="-16"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ingle column layout">
    <p:spTree>
      <p:nvGrpSpPr>
        <p:cNvPr id="1" name=""/>
        <p:cNvGrpSpPr/>
        <p:nvPr/>
      </p:nvGrpSpPr>
      <p:grpSpPr>
        <a:xfrm>
          <a:off x="0" y="0"/>
          <a:ext cx="0" cy="0"/>
          <a:chOff x="0" y="0"/>
          <a:chExt cx="0" cy="0"/>
        </a:xfrm>
      </p:grpSpPr>
      <p:sp>
        <p:nvSpPr>
          <p:cNvPr id="2" name="Title 1" descr="Ideally your title should fit on one line."/>
          <p:cNvSpPr>
            <a:spLocks noGrp="1"/>
          </p:cNvSpPr>
          <p:nvPr>
            <p:ph type="title"/>
          </p:nvPr>
        </p:nvSpPr>
        <p:spPr/>
        <p:txBody>
          <a:bodyPr/>
          <a:lstStyle/>
          <a:p>
            <a:r>
              <a:rPr lang="en-US" smtClean="0"/>
              <a:t>Click to edit Master title style</a:t>
            </a:r>
            <a:endParaRPr lang="en-GB"/>
          </a:p>
        </p:txBody>
      </p:sp>
      <p:sp>
        <p:nvSpPr>
          <p:cNvPr id="8" name="Text Placeholder 7" descr="First level - paragraph text&#10;Second level - bullet 1&#10;Third level - bullet 2&#10;&#10;No more than 100 words per slide"/>
          <p:cNvSpPr>
            <a:spLocks noGrp="1"/>
          </p:cNvSpPr>
          <p:nvPr>
            <p:ph type="body" sz="quarter" idx="13"/>
          </p:nvPr>
        </p:nvSpPr>
        <p:spPr>
          <a:xfrm>
            <a:off x="720725" y="1080000"/>
            <a:ext cx="7560000" cy="4860000"/>
          </a:xfrm>
        </p:spPr>
        <p:txBody>
          <a:bodyPr/>
          <a:lstStyle>
            <a:lvl1pPr>
              <a:spcBef>
                <a:spcPts val="1200"/>
              </a:spcBef>
              <a:defRPr/>
            </a:lvl1pPr>
            <a:lvl2pPr marL="360000" indent="-360000">
              <a:spcBef>
                <a:spcPts val="300"/>
              </a:spcBef>
              <a:spcAft>
                <a:spcPts val="300"/>
              </a:spcAft>
              <a:defRPr/>
            </a:lvl2pPr>
            <a:lvl3pPr marL="720000" indent="-360000">
              <a:spcBef>
                <a:spcPts val="300"/>
              </a:spcBef>
              <a:spcAft>
                <a:spcPts val="300"/>
              </a:spcAft>
              <a:defRPr/>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p:txBody>
      </p:sp>
      <p:sp>
        <p:nvSpPr>
          <p:cNvPr id="7"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900">
                <a:solidFill>
                  <a:schemeClr val="bg1"/>
                </a:solidFill>
              </a:defRPr>
            </a:lvl1pPr>
          </a:lstStyle>
          <a:p>
            <a:fld id="{57412146-93C3-499F-84E7-7DE1DAC159B5}" type="datetime3">
              <a:rPr lang="en-GB" smtClean="0"/>
              <a:pPr/>
              <a:t>2 December, 2015</a:t>
            </a:fld>
            <a:endParaRPr lang="en-GB" dirty="0"/>
          </a:p>
        </p:txBody>
      </p:sp>
      <p:sp>
        <p:nvSpPr>
          <p:cNvPr id="9" name="Footer Placeholder 4"/>
          <p:cNvSpPr>
            <a:spLocks noGrp="1"/>
          </p:cNvSpPr>
          <p:nvPr>
            <p:ph type="ftr" sz="quarter" idx="3"/>
          </p:nvPr>
        </p:nvSpPr>
        <p:spPr>
          <a:xfrm>
            <a:off x="2789382" y="6470651"/>
            <a:ext cx="3519054"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50000"/>
              </a:spcAft>
              <a:buClrTx/>
              <a:buSzTx/>
              <a:buFontTx/>
              <a:buNone/>
              <a:tabLst/>
              <a:defRPr sz="900">
                <a:solidFill>
                  <a:schemeClr val="bg1"/>
                </a:solidFill>
              </a:defRPr>
            </a:lvl1pPr>
          </a:lstStyle>
          <a:p>
            <a:r>
              <a:rPr lang="en-GB" dirty="0" smtClean="0"/>
              <a:t>© European Bank for Reconstruction and Development 2012</a:t>
            </a:r>
          </a:p>
        </p:txBody>
      </p:sp>
      <p:sp>
        <p:nvSpPr>
          <p:cNvPr id="10"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900">
                <a:solidFill>
                  <a:schemeClr val="bg1"/>
                </a:solidFill>
              </a:defRPr>
            </a:lvl1pPr>
          </a:lstStyle>
          <a:p>
            <a:fld id="{FA83B8D6-F8CB-465E-A3F9-C0CB9076341A}" type="slidenum">
              <a:rPr lang="en-GB" smtClean="0"/>
              <a:pPr/>
              <a:t>‹#›</a:t>
            </a:fld>
            <a:endParaRPr lang="en-GB" dirty="0"/>
          </a:p>
        </p:txBody>
      </p:sp>
    </p:spTree>
    <p:extLst>
      <p:ext uri="{BB962C8B-B14F-4D97-AF65-F5344CB8AC3E}">
        <p14:creationId xmlns="" xmlns:p14="http://schemas.microsoft.com/office/powerpoint/2010/main" val="19754857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ap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9144000" cy="6858000"/>
          </a:xfrm>
          <a:prstGeom prst="rect">
            <a:avLst/>
          </a:prstGeom>
        </p:spPr>
        <p:txBody>
          <a:bodyPr/>
          <a:lstStyle/>
          <a:p>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65F0614-D48B-4003-BE34-3F5BBA0B2A8C}" type="datetime3">
              <a:rPr lang="en-GB" smtClean="0"/>
              <a:pPr/>
              <a:t>2 December, 2015</a:t>
            </a:fld>
            <a:endParaRPr lang="en-GB" dirty="0"/>
          </a:p>
        </p:txBody>
      </p:sp>
      <p:sp>
        <p:nvSpPr>
          <p:cNvPr id="4" name="Footer Placeholder 3"/>
          <p:cNvSpPr>
            <a:spLocks noGrp="1"/>
          </p:cNvSpPr>
          <p:nvPr>
            <p:ph type="ftr" sz="quarter" idx="11"/>
          </p:nvPr>
        </p:nvSpPr>
        <p:spPr/>
        <p:txBody>
          <a:bodyPr/>
          <a:lstStyle/>
          <a:p>
            <a:r>
              <a:rPr lang="en-GB" smtClean="0"/>
              <a:t>© European Bank for Reconstruction and Development 2012</a:t>
            </a:r>
            <a:endParaRPr lang="en-GB"/>
          </a:p>
        </p:txBody>
      </p:sp>
      <p:sp>
        <p:nvSpPr>
          <p:cNvPr id="5" name="Slide Number Placeholder 4"/>
          <p:cNvSpPr>
            <a:spLocks noGrp="1"/>
          </p:cNvSpPr>
          <p:nvPr>
            <p:ph type="sldNum" sz="quarter" idx="12"/>
          </p:nvPr>
        </p:nvSpPr>
        <p:spPr/>
        <p:txBody>
          <a:bodyPr/>
          <a:lstStyle/>
          <a:p>
            <a:fld id="{FA83B8D6-F8CB-465E-A3F9-C0CB9076341A}" type="slidenum">
              <a:rPr lang="en-GB" smtClean="0"/>
              <a:pPr/>
              <a:t>‹#›</a:t>
            </a:fld>
            <a:endParaRPr lang="en-GB"/>
          </a:p>
        </p:txBody>
      </p:sp>
    </p:spTree>
    <p:extLst>
      <p:ext uri="{BB962C8B-B14F-4D97-AF65-F5344CB8AC3E}">
        <p14:creationId xmlns="" xmlns:p14="http://schemas.microsoft.com/office/powerpoint/2010/main" val="1442231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p:cNvSpPr>
            <a:spLocks noGrp="1"/>
          </p:cNvSpPr>
          <p:nvPr>
            <p:ph type="pic" sz="quarter" idx="13"/>
          </p:nvPr>
        </p:nvSpPr>
        <p:spPr>
          <a:xfrm>
            <a:off x="0" y="0"/>
            <a:ext cx="9144000" cy="6858000"/>
          </a:xfrm>
          <a:prstGeom prst="rect">
            <a:avLst/>
          </a:prstGeom>
        </p:spPr>
        <p:txBody>
          <a:bodyPr/>
          <a:lstStyle/>
          <a:p>
            <a:endParaRPr lang="en-GB" dirty="0"/>
          </a:p>
        </p:txBody>
      </p:sp>
      <p:sp>
        <p:nvSpPr>
          <p:cNvPr id="11" name="Text Placeholder 10" descr="No more than 50 words should go in this box. You can change the fill colour and transparency so that it is more legible on different images."/>
          <p:cNvSpPr>
            <a:spLocks noGrp="1"/>
          </p:cNvSpPr>
          <p:nvPr>
            <p:ph type="body" sz="quarter" idx="14"/>
          </p:nvPr>
        </p:nvSpPr>
        <p:spPr>
          <a:xfrm>
            <a:off x="5343527" y="2000251"/>
            <a:ext cx="3533775" cy="4514851"/>
          </a:xfrm>
          <a:prstGeom prst="rect">
            <a:avLst/>
          </a:prstGeom>
          <a:solidFill>
            <a:schemeClr val="bg1">
              <a:alpha val="50000"/>
            </a:schemeClr>
          </a:solidFill>
        </p:spPr>
        <p:txBody>
          <a:bodyPr/>
          <a:lstStyle>
            <a:lvl1pPr marL="0" indent="0">
              <a:buNone/>
              <a:defRPr sz="1800" b="1"/>
            </a:lvl1pPr>
            <a:lvl2pPr marL="0" indent="0">
              <a:buFont typeface="Arial" pitchFamily="34" charset="0"/>
              <a:buNone/>
              <a:defRPr sz="1400"/>
            </a:lvl2pPr>
          </a:lstStyle>
          <a:p>
            <a:pPr lvl="0"/>
            <a:r>
              <a:rPr lang="en-US" dirty="0" smtClean="0"/>
              <a:t>Click to edit Master text styles</a:t>
            </a:r>
          </a:p>
          <a:p>
            <a:pPr lvl="1"/>
            <a:r>
              <a:rPr lang="en-US" dirty="0" smtClean="0"/>
              <a:t>Second level</a:t>
            </a:r>
          </a:p>
        </p:txBody>
      </p:sp>
    </p:spTree>
    <p:extLst>
      <p:ext uri="{BB962C8B-B14F-4D97-AF65-F5344CB8AC3E}">
        <p14:creationId xmlns="" xmlns:p14="http://schemas.microsoft.com/office/powerpoint/2010/main" val="320079261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gular title">
    <p:bg bwMode="gray">
      <p:bgRef idx="1001">
        <a:schemeClr val="bg1"/>
      </p:bgRef>
    </p:bg>
    <p:spTree>
      <p:nvGrpSpPr>
        <p:cNvPr id="1" name=""/>
        <p:cNvGrpSpPr/>
        <p:nvPr/>
      </p:nvGrpSpPr>
      <p:grpSpPr>
        <a:xfrm>
          <a:off x="0" y="0"/>
          <a:ext cx="0" cy="0"/>
          <a:chOff x="0" y="0"/>
          <a:chExt cx="0" cy="0"/>
        </a:xfrm>
      </p:grpSpPr>
      <p:sp>
        <p:nvSpPr>
          <p:cNvPr id="9" name="Text Placeholder 8"/>
          <p:cNvSpPr>
            <a:spLocks noGrp="1"/>
          </p:cNvSpPr>
          <p:nvPr>
            <p:ph type="body" sz="quarter" idx="11"/>
          </p:nvPr>
        </p:nvSpPr>
        <p:spPr>
          <a:xfrm>
            <a:off x="720725" y="1440001"/>
            <a:ext cx="6584950" cy="2552700"/>
          </a:xfrm>
        </p:spPr>
        <p:txBody>
          <a:bodyPr/>
          <a:lstStyle>
            <a:lvl2pPr>
              <a:spcBef>
                <a:spcPts val="2400"/>
              </a:spcBef>
              <a:defRPr/>
            </a:lvl2pPr>
          </a:lstStyle>
          <a:p>
            <a:pPr lvl="0"/>
            <a:r>
              <a:rPr lang="en-US" dirty="0" smtClean="0"/>
              <a:t>Click to edit Master text styles</a:t>
            </a:r>
          </a:p>
          <a:p>
            <a:pPr lvl="1"/>
            <a:r>
              <a:rPr lang="en-US" dirty="0" smtClean="0"/>
              <a:t>Second level</a:t>
            </a:r>
          </a:p>
        </p:txBody>
      </p:sp>
      <p:sp>
        <p:nvSpPr>
          <p:cNvPr id="5" name="Date Placeholder 4"/>
          <p:cNvSpPr>
            <a:spLocks noGrp="1"/>
          </p:cNvSpPr>
          <p:nvPr>
            <p:ph type="dt" sz="half" idx="13"/>
          </p:nvPr>
        </p:nvSpPr>
        <p:spPr/>
        <p:txBody>
          <a:bodyPr/>
          <a:lstStyle/>
          <a:p>
            <a:fld id="{74472D6D-51AE-4352-B8AB-77D2A23B5916}" type="datetime3">
              <a:rPr lang="en-GB" smtClean="0"/>
              <a:pPr/>
              <a:t>2 December, 2015</a:t>
            </a:fld>
            <a:endParaRPr lang="en-GB" dirty="0"/>
          </a:p>
        </p:txBody>
      </p:sp>
    </p:spTree>
    <p:extLst>
      <p:ext uri="{BB962C8B-B14F-4D97-AF65-F5344CB8AC3E}">
        <p14:creationId xmlns="" xmlns:p14="http://schemas.microsoft.com/office/powerpoint/2010/main" val="328431009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wo column layout">
    <p:spTree>
      <p:nvGrpSpPr>
        <p:cNvPr id="1" name=""/>
        <p:cNvGrpSpPr/>
        <p:nvPr/>
      </p:nvGrpSpPr>
      <p:grpSpPr>
        <a:xfrm>
          <a:off x="0" y="0"/>
          <a:ext cx="0" cy="0"/>
          <a:chOff x="0" y="0"/>
          <a:chExt cx="0" cy="0"/>
        </a:xfrm>
      </p:grpSpPr>
      <p:sp>
        <p:nvSpPr>
          <p:cNvPr id="2" name="Title 1" descr="Ideally your title should fit on one line."/>
          <p:cNvSpPr>
            <a:spLocks noGrp="1"/>
          </p:cNvSpPr>
          <p:nvPr>
            <p:ph type="title"/>
          </p:nvPr>
        </p:nvSpPr>
        <p:spPr/>
        <p:txBody>
          <a:bodyPr/>
          <a:lstStyle/>
          <a:p>
            <a:r>
              <a:rPr lang="en-US" smtClean="0"/>
              <a:t>Click to edit Master title style</a:t>
            </a:r>
            <a:endParaRPr lang="en-GB" dirty="0"/>
          </a:p>
        </p:txBody>
      </p:sp>
      <p:sp>
        <p:nvSpPr>
          <p:cNvPr id="7" name="Text Placeholder 6" descr="First level - paragraph text&#10;Second level - bullet 1&#10;Third level - bullet 2&#10;&#10;Two column layout to allow comparison&#10;No more than 100 words per slide"/>
          <p:cNvSpPr>
            <a:spLocks noGrp="1"/>
          </p:cNvSpPr>
          <p:nvPr>
            <p:ph type="body" sz="quarter" idx="13"/>
          </p:nvPr>
        </p:nvSpPr>
        <p:spPr>
          <a:xfrm>
            <a:off x="720725" y="1080000"/>
            <a:ext cx="7560000" cy="4860000"/>
          </a:xfrm>
        </p:spPr>
        <p:txBody>
          <a:bodyPr numCol="2" spcCol="360000">
            <a:normAutofit/>
          </a:bodyPr>
          <a:lstStyle>
            <a:lvl1pPr marL="0" indent="0">
              <a:lnSpc>
                <a:spcPts val="2400"/>
              </a:lnSpc>
              <a:spcBef>
                <a:spcPts val="300"/>
              </a:spcBef>
              <a:spcAft>
                <a:spcPts val="300"/>
              </a:spcAft>
              <a:buNone/>
              <a:defRPr sz="2000"/>
            </a:lvl1pPr>
            <a:lvl2pPr marL="360000" indent="-360000">
              <a:spcBef>
                <a:spcPts val="300"/>
              </a:spcBef>
              <a:spcAft>
                <a:spcPts val="300"/>
              </a:spcAft>
              <a:buFont typeface="Arial" pitchFamily="34" charset="0"/>
              <a:buChar char="•"/>
              <a:defRPr sz="1800"/>
            </a:lvl2pPr>
            <a:lvl3pPr marL="720000" indent="-360000">
              <a:spcBef>
                <a:spcPts val="300"/>
              </a:spcBef>
              <a:spcAft>
                <a:spcPts val="300"/>
              </a:spcAft>
              <a:defRPr sz="1800"/>
            </a:lvl3pPr>
            <a:lvl4pPr>
              <a:defRPr sz="2400"/>
            </a:lvl4pPr>
            <a:lvl5pPr>
              <a:defRPr sz="2400"/>
            </a:lvl5pPr>
          </a:lstStyle>
          <a:p>
            <a:pPr lvl="0"/>
            <a:r>
              <a:rPr lang="en-US" smtClean="0"/>
              <a:t>Click to edit Master text styles</a:t>
            </a:r>
          </a:p>
          <a:p>
            <a:pPr lvl="1"/>
            <a:r>
              <a:rPr lang="en-US" smtClean="0"/>
              <a:t>Second level</a:t>
            </a:r>
          </a:p>
          <a:p>
            <a:pPr lvl="2"/>
            <a:r>
              <a:rPr lang="en-US" smtClean="0"/>
              <a:t>Third level</a:t>
            </a:r>
          </a:p>
        </p:txBody>
      </p:sp>
      <p:sp>
        <p:nvSpPr>
          <p:cNvPr id="8"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900">
                <a:solidFill>
                  <a:schemeClr val="bg1"/>
                </a:solidFill>
              </a:defRPr>
            </a:lvl1pPr>
          </a:lstStyle>
          <a:p>
            <a:fld id="{1EEB29D1-42DB-467E-84D9-4064B4F12D8F}" type="datetime3">
              <a:rPr lang="en-GB" smtClean="0"/>
              <a:pPr/>
              <a:t>2 December, 2015</a:t>
            </a:fld>
            <a:endParaRPr lang="en-GB" dirty="0"/>
          </a:p>
        </p:txBody>
      </p:sp>
      <p:sp>
        <p:nvSpPr>
          <p:cNvPr id="9" name="Footer Placeholder 4"/>
          <p:cNvSpPr>
            <a:spLocks noGrp="1"/>
          </p:cNvSpPr>
          <p:nvPr>
            <p:ph type="ftr" sz="quarter" idx="3"/>
          </p:nvPr>
        </p:nvSpPr>
        <p:spPr>
          <a:xfrm>
            <a:off x="2789382" y="6470651"/>
            <a:ext cx="3519054"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50000"/>
              </a:spcAft>
              <a:buClrTx/>
              <a:buSzTx/>
              <a:buFontTx/>
              <a:buNone/>
              <a:tabLst/>
              <a:defRPr sz="900">
                <a:solidFill>
                  <a:schemeClr val="bg1"/>
                </a:solidFill>
              </a:defRPr>
            </a:lvl1pPr>
          </a:lstStyle>
          <a:p>
            <a:r>
              <a:rPr lang="en-GB" dirty="0" smtClean="0"/>
              <a:t>© European Bank for Reconstruction and Development 2012</a:t>
            </a:r>
          </a:p>
        </p:txBody>
      </p:sp>
      <p:sp>
        <p:nvSpPr>
          <p:cNvPr id="10"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900">
                <a:solidFill>
                  <a:schemeClr val="bg1"/>
                </a:solidFill>
              </a:defRPr>
            </a:lvl1pPr>
          </a:lstStyle>
          <a:p>
            <a:fld id="{FA83B8D6-F8CB-465E-A3F9-C0CB9076341A}" type="slidenum">
              <a:rPr lang="en-GB" smtClean="0"/>
              <a:pPr/>
              <a:t>‹#›</a:t>
            </a:fld>
            <a:endParaRPr lang="en-GB" dirty="0"/>
          </a:p>
        </p:txBody>
      </p:sp>
    </p:spTree>
    <p:extLst>
      <p:ext uri="{BB962C8B-B14F-4D97-AF65-F5344CB8AC3E}">
        <p14:creationId xmlns="" xmlns:p14="http://schemas.microsoft.com/office/powerpoint/2010/main" val="167883831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2" name="Title 1" descr="Ideally your title should fit on one line."/>
          <p:cNvSpPr>
            <a:spLocks noGrp="1"/>
          </p:cNvSpPr>
          <p:nvPr>
            <p:ph type="title"/>
          </p:nvPr>
        </p:nvSpPr>
        <p:spPr/>
        <p:txBody>
          <a:bodyPr/>
          <a:lstStyle/>
          <a:p>
            <a:r>
              <a:rPr lang="en-US" smtClean="0"/>
              <a:t>Click to edit Master title style</a:t>
            </a:r>
            <a:endParaRPr lang="en-GB"/>
          </a:p>
        </p:txBody>
      </p:sp>
      <p:sp>
        <p:nvSpPr>
          <p:cNvPr id="7" name="Text Placeholder 6" descr="First level - paragraph text&#10;Second level - bullet 1&#10;Third level - bullet 2&#10;&#10;No more than 100 words per slide"/>
          <p:cNvSpPr>
            <a:spLocks noGrp="1"/>
          </p:cNvSpPr>
          <p:nvPr>
            <p:ph type="body" sz="quarter" idx="13"/>
          </p:nvPr>
        </p:nvSpPr>
        <p:spPr>
          <a:xfrm>
            <a:off x="720725" y="1080000"/>
            <a:ext cx="3780000" cy="4860000"/>
          </a:xfrm>
        </p:spPr>
        <p:txBody>
          <a:bodyPr/>
          <a:lstStyle>
            <a:lvl1pPr>
              <a:lnSpc>
                <a:spcPts val="2400"/>
              </a:lnSpc>
              <a:spcBef>
                <a:spcPts val="300"/>
              </a:spcBef>
              <a:spcAft>
                <a:spcPts val="300"/>
              </a:spcAft>
              <a:defRPr sz="2000"/>
            </a:lvl1pPr>
            <a:lvl2pPr marL="360000" indent="-360000">
              <a:spcBef>
                <a:spcPts val="300"/>
              </a:spcBef>
              <a:spcAft>
                <a:spcPts val="300"/>
              </a:spcAft>
              <a:defRPr/>
            </a:lvl2pPr>
            <a:lvl3pPr marL="720000" indent="-360000">
              <a:spcBef>
                <a:spcPts val="300"/>
              </a:spcBef>
              <a:spcAft>
                <a:spcPts val="300"/>
              </a:spcAft>
              <a:defRPr/>
            </a:lvl3pPr>
          </a:lstStyle>
          <a:p>
            <a:pPr lvl="0"/>
            <a:r>
              <a:rPr lang="en-US" smtClean="0"/>
              <a:t>Click to edit Master text styles</a:t>
            </a:r>
          </a:p>
          <a:p>
            <a:pPr lvl="1"/>
            <a:r>
              <a:rPr lang="en-US" smtClean="0"/>
              <a:t>Second level</a:t>
            </a:r>
          </a:p>
          <a:p>
            <a:pPr lvl="2"/>
            <a:r>
              <a:rPr lang="en-US" smtClean="0"/>
              <a:t>Third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p:cNvSpPr>
            <a:spLocks noGrp="1"/>
          </p:cNvSpPr>
          <p:nvPr>
            <p:ph type="pic" sz="quarter" idx="14"/>
          </p:nvPr>
        </p:nvSpPr>
        <p:spPr>
          <a:xfrm>
            <a:off x="4743450" y="1079500"/>
            <a:ext cx="3780000" cy="4860000"/>
          </a:xfrm>
        </p:spPr>
        <p:txBody>
          <a:bodyPr/>
          <a:lstStyle/>
          <a:p>
            <a:r>
              <a:rPr lang="en-US" smtClean="0"/>
              <a:t>Click icon to add picture</a:t>
            </a:r>
            <a:endParaRPr lang="en-GB" dirty="0"/>
          </a:p>
        </p:txBody>
      </p:sp>
      <p:sp>
        <p:nvSpPr>
          <p:cNvPr id="8"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900">
                <a:solidFill>
                  <a:schemeClr val="bg1"/>
                </a:solidFill>
              </a:defRPr>
            </a:lvl1pPr>
          </a:lstStyle>
          <a:p>
            <a:fld id="{AFD595B9-053D-465B-B83B-F88B5A46D091}" type="datetime3">
              <a:rPr lang="en-GB" smtClean="0"/>
              <a:pPr/>
              <a:t>2 December, 2015</a:t>
            </a:fld>
            <a:endParaRPr lang="en-GB" dirty="0"/>
          </a:p>
        </p:txBody>
      </p:sp>
      <p:sp>
        <p:nvSpPr>
          <p:cNvPr id="10" name="Footer Placeholder 4"/>
          <p:cNvSpPr>
            <a:spLocks noGrp="1"/>
          </p:cNvSpPr>
          <p:nvPr>
            <p:ph type="ftr" sz="quarter" idx="3"/>
          </p:nvPr>
        </p:nvSpPr>
        <p:spPr>
          <a:xfrm>
            <a:off x="2789382" y="6470651"/>
            <a:ext cx="3519054"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50000"/>
              </a:spcAft>
              <a:buClrTx/>
              <a:buSzTx/>
              <a:buFontTx/>
              <a:buNone/>
              <a:tabLst/>
              <a:defRPr sz="900">
                <a:solidFill>
                  <a:schemeClr val="bg1"/>
                </a:solidFill>
              </a:defRPr>
            </a:lvl1pPr>
          </a:lstStyle>
          <a:p>
            <a:r>
              <a:rPr lang="en-GB" dirty="0" smtClean="0"/>
              <a:t>© European Bank for Reconstruction and Development 2012</a:t>
            </a:r>
          </a:p>
        </p:txBody>
      </p:sp>
      <p:sp>
        <p:nvSpPr>
          <p:cNvPr id="11"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900">
                <a:solidFill>
                  <a:schemeClr val="bg1"/>
                </a:solidFill>
              </a:defRPr>
            </a:lvl1pPr>
          </a:lstStyle>
          <a:p>
            <a:fld id="{FA83B8D6-F8CB-465E-A3F9-C0CB9076341A}" type="slidenum">
              <a:rPr lang="en-GB" smtClean="0"/>
              <a:pPr/>
              <a:t>‹#›</a:t>
            </a:fld>
            <a:endParaRPr lang="en-GB" dirty="0"/>
          </a:p>
        </p:txBody>
      </p:sp>
    </p:spTree>
    <p:extLst>
      <p:ext uri="{BB962C8B-B14F-4D97-AF65-F5344CB8AC3E}">
        <p14:creationId xmlns="" xmlns:p14="http://schemas.microsoft.com/office/powerpoint/2010/main" val="110222611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mage + text">
    <p:spTree>
      <p:nvGrpSpPr>
        <p:cNvPr id="1" name=""/>
        <p:cNvGrpSpPr/>
        <p:nvPr/>
      </p:nvGrpSpPr>
      <p:grpSpPr>
        <a:xfrm>
          <a:off x="0" y="0"/>
          <a:ext cx="0" cy="0"/>
          <a:chOff x="0" y="0"/>
          <a:chExt cx="0" cy="0"/>
        </a:xfrm>
      </p:grpSpPr>
      <p:sp>
        <p:nvSpPr>
          <p:cNvPr id="2" name="Title 1" descr="Ideally your title should fit on one line."/>
          <p:cNvSpPr>
            <a:spLocks noGrp="1"/>
          </p:cNvSpPr>
          <p:nvPr>
            <p:ph type="title"/>
          </p:nvPr>
        </p:nvSpPr>
        <p:spPr/>
        <p:txBody>
          <a:bodyPr/>
          <a:lstStyle/>
          <a:p>
            <a:r>
              <a:rPr lang="en-US" smtClean="0"/>
              <a:t>Click to edit Master title style</a:t>
            </a:r>
            <a:endParaRPr lang="en-GB" dirty="0"/>
          </a:p>
        </p:txBody>
      </p:sp>
      <p:sp>
        <p:nvSpPr>
          <p:cNvPr id="7" name="Text Placeholder 6"/>
          <p:cNvSpPr>
            <a:spLocks noGrp="1"/>
          </p:cNvSpPr>
          <p:nvPr>
            <p:ph type="body" sz="quarter" idx="13"/>
          </p:nvPr>
        </p:nvSpPr>
        <p:spPr>
          <a:xfrm>
            <a:off x="4675186" y="1080000"/>
            <a:ext cx="3780000" cy="4860000"/>
          </a:xfrm>
        </p:spPr>
        <p:txBody>
          <a:bodyPr/>
          <a:lstStyle>
            <a:lvl1pPr>
              <a:lnSpc>
                <a:spcPts val="2400"/>
              </a:lnSpc>
              <a:spcBef>
                <a:spcPts val="300"/>
              </a:spcBef>
              <a:spcAft>
                <a:spcPts val="300"/>
              </a:spcAft>
              <a:defRPr sz="2000"/>
            </a:lvl1pPr>
            <a:lvl2pPr marL="360000" indent="-360000">
              <a:spcBef>
                <a:spcPts val="300"/>
              </a:spcBef>
              <a:spcAft>
                <a:spcPts val="300"/>
              </a:spcAft>
              <a:defRPr/>
            </a:lvl2pPr>
            <a:lvl3pPr marL="720000" indent="-360000">
              <a:spcBef>
                <a:spcPts val="300"/>
              </a:spcBef>
              <a:spcAft>
                <a:spcPts val="300"/>
              </a:spcAft>
              <a:defRPr/>
            </a:lvl3pPr>
          </a:lstStyle>
          <a:p>
            <a:pPr lvl="0"/>
            <a:r>
              <a:rPr lang="en-US" smtClean="0"/>
              <a:t>Click to edit Master text styles</a:t>
            </a:r>
          </a:p>
          <a:p>
            <a:pPr lvl="1"/>
            <a:r>
              <a:rPr lang="en-US" smtClean="0"/>
              <a:t>Second level</a:t>
            </a:r>
          </a:p>
          <a:p>
            <a:pPr lvl="2"/>
            <a:r>
              <a:rPr lang="en-US" smtClean="0"/>
              <a:t>Third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p:cNvSpPr>
            <a:spLocks noGrp="1"/>
          </p:cNvSpPr>
          <p:nvPr>
            <p:ph type="pic" sz="quarter" idx="14"/>
          </p:nvPr>
        </p:nvSpPr>
        <p:spPr>
          <a:xfrm>
            <a:off x="720000" y="1079500"/>
            <a:ext cx="3780000" cy="4860000"/>
          </a:xfrm>
        </p:spPr>
        <p:txBody>
          <a:bodyPr/>
          <a:lstStyle/>
          <a:p>
            <a:r>
              <a:rPr lang="en-US" smtClean="0"/>
              <a:t>Click icon to add picture</a:t>
            </a:r>
            <a:endParaRPr lang="en-GB" dirty="0"/>
          </a:p>
        </p:txBody>
      </p:sp>
      <p:sp>
        <p:nvSpPr>
          <p:cNvPr id="8"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900">
                <a:solidFill>
                  <a:schemeClr val="bg1"/>
                </a:solidFill>
              </a:defRPr>
            </a:lvl1pPr>
          </a:lstStyle>
          <a:p>
            <a:fld id="{A2F3D399-7AB6-4FE0-AD0E-66CE46D753F0}" type="datetime3">
              <a:rPr lang="en-GB" smtClean="0"/>
              <a:pPr/>
              <a:t>2 December, 2015</a:t>
            </a:fld>
            <a:endParaRPr lang="en-GB" dirty="0"/>
          </a:p>
        </p:txBody>
      </p:sp>
      <p:sp>
        <p:nvSpPr>
          <p:cNvPr id="10" name="Footer Placeholder 4"/>
          <p:cNvSpPr>
            <a:spLocks noGrp="1"/>
          </p:cNvSpPr>
          <p:nvPr>
            <p:ph type="ftr" sz="quarter" idx="3"/>
          </p:nvPr>
        </p:nvSpPr>
        <p:spPr>
          <a:xfrm>
            <a:off x="2789382" y="6470651"/>
            <a:ext cx="3519054"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50000"/>
              </a:spcAft>
              <a:buClrTx/>
              <a:buSzTx/>
              <a:buFontTx/>
              <a:buNone/>
              <a:tabLst/>
              <a:defRPr sz="900">
                <a:solidFill>
                  <a:schemeClr val="bg1"/>
                </a:solidFill>
              </a:defRPr>
            </a:lvl1pPr>
          </a:lstStyle>
          <a:p>
            <a:r>
              <a:rPr lang="en-GB" dirty="0" smtClean="0"/>
              <a:t>© European Bank for Reconstruction and Development 2012</a:t>
            </a:r>
          </a:p>
        </p:txBody>
      </p:sp>
      <p:sp>
        <p:nvSpPr>
          <p:cNvPr id="11"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900">
                <a:solidFill>
                  <a:schemeClr val="bg1"/>
                </a:solidFill>
              </a:defRPr>
            </a:lvl1pPr>
          </a:lstStyle>
          <a:p>
            <a:fld id="{FA83B8D6-F8CB-465E-A3F9-C0CB9076341A}" type="slidenum">
              <a:rPr lang="en-GB" smtClean="0"/>
              <a:pPr/>
              <a:t>‹#›</a:t>
            </a:fld>
            <a:endParaRPr lang="en-GB" dirty="0"/>
          </a:p>
        </p:txBody>
      </p:sp>
    </p:spTree>
    <p:extLst>
      <p:ext uri="{BB962C8B-B14F-4D97-AF65-F5344CB8AC3E}">
        <p14:creationId xmlns="" xmlns:p14="http://schemas.microsoft.com/office/powerpoint/2010/main" val="40122583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 chart">
    <p:spTree>
      <p:nvGrpSpPr>
        <p:cNvPr id="1" name=""/>
        <p:cNvGrpSpPr/>
        <p:nvPr/>
      </p:nvGrpSpPr>
      <p:grpSpPr>
        <a:xfrm>
          <a:off x="0" y="0"/>
          <a:ext cx="0" cy="0"/>
          <a:chOff x="0" y="0"/>
          <a:chExt cx="0" cy="0"/>
        </a:xfrm>
      </p:grpSpPr>
      <p:sp>
        <p:nvSpPr>
          <p:cNvPr id="8" name="Chart Placeholder 7" descr="Charts should be clear and not contain any tags or overlays which will confuse the viewer. &#10;Be very careful when animating charts - most will reduce the impact of the information you want to present."/>
          <p:cNvSpPr>
            <a:spLocks noGrp="1"/>
          </p:cNvSpPr>
          <p:nvPr>
            <p:ph type="chart" sz="quarter" idx="15"/>
          </p:nvPr>
        </p:nvSpPr>
        <p:spPr>
          <a:xfrm>
            <a:off x="4743450" y="1079500"/>
            <a:ext cx="3780000" cy="4860000"/>
          </a:xfrm>
        </p:spPr>
        <p:txBody>
          <a:bodyPr/>
          <a:lstStyle/>
          <a:p>
            <a:r>
              <a:rPr lang="en-US" smtClean="0"/>
              <a:t>Click icon to add chart</a:t>
            </a:r>
            <a:endParaRPr lang="en-GB" dirty="0"/>
          </a:p>
        </p:txBody>
      </p:sp>
      <p:sp>
        <p:nvSpPr>
          <p:cNvPr id="2" name="Title 1" descr="Ideally your title should fit on one line."/>
          <p:cNvSpPr>
            <a:spLocks noGrp="1"/>
          </p:cNvSpPr>
          <p:nvPr>
            <p:ph type="title"/>
          </p:nvPr>
        </p:nvSpPr>
        <p:spPr/>
        <p:txBody>
          <a:bodyPr/>
          <a:lstStyle/>
          <a:p>
            <a:r>
              <a:rPr lang="en-US" smtClean="0"/>
              <a:t>Click to edit Master title style</a:t>
            </a:r>
            <a:endParaRPr lang="en-GB"/>
          </a:p>
        </p:txBody>
      </p:sp>
      <p:sp>
        <p:nvSpPr>
          <p:cNvPr id="7" name="Text Placeholder 6"/>
          <p:cNvSpPr>
            <a:spLocks noGrp="1"/>
          </p:cNvSpPr>
          <p:nvPr>
            <p:ph type="body" sz="quarter" idx="13"/>
          </p:nvPr>
        </p:nvSpPr>
        <p:spPr>
          <a:xfrm>
            <a:off x="720725" y="1080000"/>
            <a:ext cx="3780000" cy="4860000"/>
          </a:xfrm>
        </p:spPr>
        <p:txBody>
          <a:bodyPr/>
          <a:lstStyle>
            <a:lvl1pPr>
              <a:lnSpc>
                <a:spcPts val="2400"/>
              </a:lnSpc>
              <a:spcBef>
                <a:spcPts val="300"/>
              </a:spcBef>
              <a:spcAft>
                <a:spcPts val="300"/>
              </a:spcAft>
              <a:defRPr sz="2000"/>
            </a:lvl1pPr>
            <a:lvl2pPr marL="360000" indent="-360000">
              <a:spcBef>
                <a:spcPts val="300"/>
              </a:spcBef>
              <a:spcAft>
                <a:spcPts val="300"/>
              </a:spcAft>
              <a:defRPr/>
            </a:lvl2pPr>
            <a:lvl3pPr marL="720000" indent="-360000">
              <a:spcBef>
                <a:spcPts val="300"/>
              </a:spcBef>
              <a:spcAft>
                <a:spcPts val="300"/>
              </a:spcAft>
              <a:defRPr/>
            </a:lvl3pPr>
          </a:lstStyle>
          <a:p>
            <a:pPr lvl="0"/>
            <a:r>
              <a:rPr lang="en-US" smtClean="0"/>
              <a:t>Click to edit Master text styles</a:t>
            </a:r>
          </a:p>
          <a:p>
            <a:pPr lvl="1"/>
            <a:r>
              <a:rPr lang="en-US" smtClean="0"/>
              <a:t>Second level</a:t>
            </a:r>
          </a:p>
          <a:p>
            <a:pPr lvl="2"/>
            <a:r>
              <a:rPr lang="en-US" smtClean="0"/>
              <a:t>Third level</a:t>
            </a:r>
          </a:p>
        </p:txBody>
      </p:sp>
      <p:sp>
        <p:nvSpPr>
          <p:cNvPr id="9"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900">
                <a:solidFill>
                  <a:schemeClr val="bg1"/>
                </a:solidFill>
              </a:defRPr>
            </a:lvl1pPr>
          </a:lstStyle>
          <a:p>
            <a:fld id="{CD9E91CE-6A2A-454B-9E69-8BE9603F4881}" type="datetime3">
              <a:rPr lang="en-GB" smtClean="0"/>
              <a:pPr/>
              <a:t>2 December, 2015</a:t>
            </a:fld>
            <a:endParaRPr lang="en-GB" dirty="0"/>
          </a:p>
        </p:txBody>
      </p:sp>
      <p:sp>
        <p:nvSpPr>
          <p:cNvPr id="10" name="Footer Placeholder 4"/>
          <p:cNvSpPr>
            <a:spLocks noGrp="1"/>
          </p:cNvSpPr>
          <p:nvPr>
            <p:ph type="ftr" sz="quarter" idx="3"/>
          </p:nvPr>
        </p:nvSpPr>
        <p:spPr>
          <a:xfrm>
            <a:off x="2789382" y="6470651"/>
            <a:ext cx="3519054"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50000"/>
              </a:spcAft>
              <a:buClrTx/>
              <a:buSzTx/>
              <a:buFontTx/>
              <a:buNone/>
              <a:tabLst/>
              <a:defRPr sz="900">
                <a:solidFill>
                  <a:schemeClr val="bg1"/>
                </a:solidFill>
              </a:defRPr>
            </a:lvl1pPr>
          </a:lstStyle>
          <a:p>
            <a:r>
              <a:rPr lang="en-GB" dirty="0" smtClean="0"/>
              <a:t>© European Bank for Reconstruction and Development 2012</a:t>
            </a:r>
          </a:p>
        </p:txBody>
      </p:sp>
      <p:sp>
        <p:nvSpPr>
          <p:cNvPr id="11"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900">
                <a:solidFill>
                  <a:schemeClr val="bg1"/>
                </a:solidFill>
              </a:defRPr>
            </a:lvl1pPr>
          </a:lstStyle>
          <a:p>
            <a:fld id="{FA83B8D6-F8CB-465E-A3F9-C0CB9076341A}" type="slidenum">
              <a:rPr lang="en-GB" smtClean="0"/>
              <a:pPr/>
              <a:t>‹#›</a:t>
            </a:fld>
            <a:endParaRPr lang="en-GB" dirty="0"/>
          </a:p>
        </p:txBody>
      </p:sp>
    </p:spTree>
    <p:extLst>
      <p:ext uri="{BB962C8B-B14F-4D97-AF65-F5344CB8AC3E}">
        <p14:creationId xmlns="" xmlns:p14="http://schemas.microsoft.com/office/powerpoint/2010/main" val="423839502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 text">
    <p:spTree>
      <p:nvGrpSpPr>
        <p:cNvPr id="1" name=""/>
        <p:cNvGrpSpPr/>
        <p:nvPr/>
      </p:nvGrpSpPr>
      <p:grpSpPr>
        <a:xfrm>
          <a:off x="0" y="0"/>
          <a:ext cx="0" cy="0"/>
          <a:chOff x="0" y="0"/>
          <a:chExt cx="0" cy="0"/>
        </a:xfrm>
      </p:grpSpPr>
      <p:sp>
        <p:nvSpPr>
          <p:cNvPr id="8" name="Chart Placeholder 7" descr="Charts should be clear and not contain any tags or overlays which will confuse the viewer. &#10;Be very careful when animating charts - most will reduce the impact of the information you want to present."/>
          <p:cNvSpPr>
            <a:spLocks noGrp="1"/>
          </p:cNvSpPr>
          <p:nvPr>
            <p:ph type="chart" sz="quarter" idx="15"/>
          </p:nvPr>
        </p:nvSpPr>
        <p:spPr>
          <a:xfrm>
            <a:off x="720724" y="1079500"/>
            <a:ext cx="3780000" cy="4860000"/>
          </a:xfrm>
        </p:spPr>
        <p:txBody>
          <a:bodyPr/>
          <a:lstStyle/>
          <a:p>
            <a:r>
              <a:rPr lang="en-US" smtClean="0"/>
              <a:t>Click icon to add chart</a:t>
            </a:r>
            <a:endParaRPr lang="en-GB" dirty="0"/>
          </a:p>
        </p:txBody>
      </p:sp>
      <p:sp>
        <p:nvSpPr>
          <p:cNvPr id="2" name="Title 1" descr="Ideally your title should fit on one line."/>
          <p:cNvSpPr>
            <a:spLocks noGrp="1"/>
          </p:cNvSpPr>
          <p:nvPr>
            <p:ph type="title"/>
          </p:nvPr>
        </p:nvSpPr>
        <p:spPr/>
        <p:txBody>
          <a:bodyPr/>
          <a:lstStyle/>
          <a:p>
            <a:r>
              <a:rPr lang="en-US" smtClean="0"/>
              <a:t>Click to edit Master title style</a:t>
            </a:r>
            <a:endParaRPr lang="en-GB"/>
          </a:p>
        </p:txBody>
      </p:sp>
      <p:sp>
        <p:nvSpPr>
          <p:cNvPr id="7" name="Text Placeholder 6"/>
          <p:cNvSpPr>
            <a:spLocks noGrp="1"/>
          </p:cNvSpPr>
          <p:nvPr>
            <p:ph type="body" sz="quarter" idx="13"/>
          </p:nvPr>
        </p:nvSpPr>
        <p:spPr>
          <a:xfrm>
            <a:off x="4675186" y="1080000"/>
            <a:ext cx="3780000" cy="4860000"/>
          </a:xfrm>
        </p:spPr>
        <p:txBody>
          <a:bodyPr/>
          <a:lstStyle>
            <a:lvl1pPr>
              <a:lnSpc>
                <a:spcPts val="2400"/>
              </a:lnSpc>
              <a:spcBef>
                <a:spcPts val="300"/>
              </a:spcBef>
              <a:spcAft>
                <a:spcPts val="300"/>
              </a:spcAft>
              <a:defRPr sz="2000"/>
            </a:lvl1pPr>
            <a:lvl2pPr marL="360000" indent="-360000">
              <a:spcBef>
                <a:spcPts val="300"/>
              </a:spcBef>
              <a:spcAft>
                <a:spcPts val="300"/>
              </a:spcAft>
              <a:buClr>
                <a:srgbClr val="00539B"/>
              </a:buClr>
              <a:defRPr/>
            </a:lvl2pPr>
            <a:lvl3pPr marL="720000" indent="-360000">
              <a:spcBef>
                <a:spcPts val="300"/>
              </a:spcBef>
              <a:spcAft>
                <a:spcPts val="300"/>
              </a:spcAft>
              <a:buClr>
                <a:srgbClr val="00539B"/>
              </a:buClr>
              <a:defRPr/>
            </a:lvl3pPr>
          </a:lstStyle>
          <a:p>
            <a:pPr lvl="0"/>
            <a:r>
              <a:rPr lang="en-US" smtClean="0"/>
              <a:t>Click to edit Master text styles</a:t>
            </a:r>
          </a:p>
          <a:p>
            <a:pPr lvl="1"/>
            <a:r>
              <a:rPr lang="en-US" smtClean="0"/>
              <a:t>Second level</a:t>
            </a:r>
          </a:p>
          <a:p>
            <a:pPr lvl="2"/>
            <a:r>
              <a:rPr lang="en-US" smtClean="0"/>
              <a:t>Third level</a:t>
            </a:r>
          </a:p>
        </p:txBody>
      </p:sp>
      <p:sp>
        <p:nvSpPr>
          <p:cNvPr id="9"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900">
                <a:solidFill>
                  <a:schemeClr val="bg1"/>
                </a:solidFill>
              </a:defRPr>
            </a:lvl1pPr>
          </a:lstStyle>
          <a:p>
            <a:fld id="{628751EB-B0F2-4597-97CD-4EE1D163A0C2}" type="datetime3">
              <a:rPr lang="en-GB" smtClean="0"/>
              <a:pPr/>
              <a:t>2 December, 2015</a:t>
            </a:fld>
            <a:endParaRPr lang="en-GB" dirty="0"/>
          </a:p>
        </p:txBody>
      </p:sp>
      <p:sp>
        <p:nvSpPr>
          <p:cNvPr id="10" name="Footer Placeholder 4"/>
          <p:cNvSpPr>
            <a:spLocks noGrp="1"/>
          </p:cNvSpPr>
          <p:nvPr>
            <p:ph type="ftr" sz="quarter" idx="3"/>
          </p:nvPr>
        </p:nvSpPr>
        <p:spPr>
          <a:xfrm>
            <a:off x="2789382" y="6470651"/>
            <a:ext cx="3519054"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50000"/>
              </a:spcAft>
              <a:buClrTx/>
              <a:buSzTx/>
              <a:buFontTx/>
              <a:buNone/>
              <a:tabLst/>
              <a:defRPr sz="900">
                <a:solidFill>
                  <a:schemeClr val="bg1"/>
                </a:solidFill>
              </a:defRPr>
            </a:lvl1pPr>
          </a:lstStyle>
          <a:p>
            <a:r>
              <a:rPr lang="en-GB" dirty="0" smtClean="0"/>
              <a:t>© European Bank for Reconstruction and Development 2012</a:t>
            </a:r>
          </a:p>
        </p:txBody>
      </p:sp>
      <p:sp>
        <p:nvSpPr>
          <p:cNvPr id="11"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900">
                <a:solidFill>
                  <a:schemeClr val="bg1"/>
                </a:solidFill>
              </a:defRPr>
            </a:lvl1pPr>
          </a:lstStyle>
          <a:p>
            <a:fld id="{FA83B8D6-F8CB-465E-A3F9-C0CB9076341A}" type="slidenum">
              <a:rPr lang="en-GB" smtClean="0"/>
              <a:pPr/>
              <a:t>‹#›</a:t>
            </a:fld>
            <a:endParaRPr lang="en-GB" dirty="0"/>
          </a:p>
        </p:txBody>
      </p:sp>
    </p:spTree>
    <p:extLst>
      <p:ext uri="{BB962C8B-B14F-4D97-AF65-F5344CB8AC3E}">
        <p14:creationId xmlns="" xmlns:p14="http://schemas.microsoft.com/office/powerpoint/2010/main" val="307787134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hart">
    <p:spTree>
      <p:nvGrpSpPr>
        <p:cNvPr id="1" name=""/>
        <p:cNvGrpSpPr/>
        <p:nvPr/>
      </p:nvGrpSpPr>
      <p:grpSpPr>
        <a:xfrm>
          <a:off x="0" y="0"/>
          <a:ext cx="0" cy="0"/>
          <a:chOff x="0" y="0"/>
          <a:chExt cx="0" cy="0"/>
        </a:xfrm>
      </p:grpSpPr>
      <p:sp>
        <p:nvSpPr>
          <p:cNvPr id="2" name="Title 1" descr="Ideally your title should fit on one line."/>
          <p:cNvSpPr>
            <a:spLocks noGrp="1"/>
          </p:cNvSpPr>
          <p:nvPr>
            <p:ph type="title"/>
          </p:nvPr>
        </p:nvSpPr>
        <p:spPr/>
        <p:txBody>
          <a:bodyPr/>
          <a:lstStyle/>
          <a:p>
            <a:r>
              <a:rPr lang="en-US" smtClean="0"/>
              <a:t>Click to edit Master title style</a:t>
            </a:r>
            <a:endParaRPr lang="en-GB" dirty="0"/>
          </a:p>
        </p:txBody>
      </p:sp>
      <p:sp>
        <p:nvSpPr>
          <p:cNvPr id="9" name="Chart Placeholder 8" descr="Charts should be clear and not contain any tags or overlays which will confuse the viewer. &#10;Be very careful when animating charts - most will reduce the impact of the information you want to present."/>
          <p:cNvSpPr>
            <a:spLocks noGrp="1"/>
          </p:cNvSpPr>
          <p:nvPr>
            <p:ph type="chart" sz="quarter" idx="13"/>
          </p:nvPr>
        </p:nvSpPr>
        <p:spPr>
          <a:xfrm>
            <a:off x="720725" y="1080000"/>
            <a:ext cx="7560000" cy="5040000"/>
          </a:xfrm>
        </p:spPr>
        <p:txBody>
          <a:bodyPr/>
          <a:lstStyle/>
          <a:p>
            <a:r>
              <a:rPr lang="en-US" smtClean="0"/>
              <a:t>Click icon to add chart</a:t>
            </a:r>
            <a:endParaRPr lang="en-GB" dirty="0"/>
          </a:p>
        </p:txBody>
      </p:sp>
      <p:sp>
        <p:nvSpPr>
          <p:cNvPr id="7"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900">
                <a:solidFill>
                  <a:schemeClr val="bg1"/>
                </a:solidFill>
              </a:defRPr>
            </a:lvl1pPr>
          </a:lstStyle>
          <a:p>
            <a:fld id="{C29E3C6E-5EC1-47DA-A4FC-9D6DD68C5FB4}" type="datetime3">
              <a:rPr lang="en-GB" smtClean="0"/>
              <a:pPr/>
              <a:t>2 December, 2015</a:t>
            </a:fld>
            <a:endParaRPr lang="en-GB" dirty="0"/>
          </a:p>
        </p:txBody>
      </p:sp>
      <p:sp>
        <p:nvSpPr>
          <p:cNvPr id="8" name="Footer Placeholder 4"/>
          <p:cNvSpPr>
            <a:spLocks noGrp="1"/>
          </p:cNvSpPr>
          <p:nvPr>
            <p:ph type="ftr" sz="quarter" idx="3"/>
          </p:nvPr>
        </p:nvSpPr>
        <p:spPr>
          <a:xfrm>
            <a:off x="2789382" y="6470651"/>
            <a:ext cx="3519054"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50000"/>
              </a:spcAft>
              <a:buClrTx/>
              <a:buSzTx/>
              <a:buFontTx/>
              <a:buNone/>
              <a:tabLst/>
              <a:defRPr sz="900">
                <a:solidFill>
                  <a:schemeClr val="bg1"/>
                </a:solidFill>
              </a:defRPr>
            </a:lvl1pPr>
          </a:lstStyle>
          <a:p>
            <a:r>
              <a:rPr lang="en-GB" dirty="0" smtClean="0"/>
              <a:t>© European Bank for Reconstruction and Development 2012</a:t>
            </a:r>
          </a:p>
        </p:txBody>
      </p:sp>
      <p:sp>
        <p:nvSpPr>
          <p:cNvPr id="10"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900">
                <a:solidFill>
                  <a:schemeClr val="bg1"/>
                </a:solidFill>
              </a:defRPr>
            </a:lvl1pPr>
          </a:lstStyle>
          <a:p>
            <a:fld id="{FA83B8D6-F8CB-465E-A3F9-C0CB9076341A}" type="slidenum">
              <a:rPr lang="en-GB" smtClean="0"/>
              <a:pPr/>
              <a:t>‹#›</a:t>
            </a:fld>
            <a:endParaRPr lang="en-GB" dirty="0"/>
          </a:p>
        </p:txBody>
      </p:sp>
    </p:spTree>
    <p:extLst>
      <p:ext uri="{BB962C8B-B14F-4D97-AF65-F5344CB8AC3E}">
        <p14:creationId xmlns="" xmlns:p14="http://schemas.microsoft.com/office/powerpoint/2010/main" val="150777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2" name="Title 1" descr="Ideally your title should fit on one line."/>
          <p:cNvSpPr>
            <a:spLocks noGrp="1"/>
          </p:cNvSpPr>
          <p:nvPr>
            <p:ph type="title"/>
          </p:nvPr>
        </p:nvSpPr>
        <p:spPr/>
        <p:txBody>
          <a:bodyPr/>
          <a:lstStyle/>
          <a:p>
            <a:r>
              <a:rPr lang="en-US" smtClean="0"/>
              <a:t>Click to edit Master title style</a:t>
            </a:r>
            <a:endParaRPr lang="en-GB"/>
          </a:p>
        </p:txBody>
      </p:sp>
      <p:sp>
        <p:nvSpPr>
          <p:cNvPr id="7" name="Media Placeholder 6" descr="Videos can add a dynamic element to your presentation. View the EBRD's library at: http://www.ebrd.com/pages/news/media/video.shtml&#10;Email photos@ebrd.com for video files.&#10;Be aware that embedding video can significantly increase file size. If you have an internet connection play the file directly from ebrd.com. &#10;NB you will need sound!"/>
          <p:cNvSpPr>
            <a:spLocks noGrp="1"/>
          </p:cNvSpPr>
          <p:nvPr>
            <p:ph type="media" sz="quarter" idx="13"/>
          </p:nvPr>
        </p:nvSpPr>
        <p:spPr>
          <a:xfrm>
            <a:off x="720725" y="1080000"/>
            <a:ext cx="7560000" cy="5040000"/>
          </a:xfrm>
        </p:spPr>
        <p:txBody>
          <a:bodyPr/>
          <a:lstStyle/>
          <a:p>
            <a:r>
              <a:rPr lang="en-US" smtClean="0"/>
              <a:t>Click icon to add media</a:t>
            </a:r>
            <a:endParaRPr lang="en-GB" dirty="0"/>
          </a:p>
        </p:txBody>
      </p:sp>
      <p:sp>
        <p:nvSpPr>
          <p:cNvPr id="8"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900">
                <a:solidFill>
                  <a:schemeClr val="bg1"/>
                </a:solidFill>
              </a:defRPr>
            </a:lvl1pPr>
          </a:lstStyle>
          <a:p>
            <a:fld id="{F4B94573-E0E1-4D69-B3D8-60D032F64FBE}" type="datetime3">
              <a:rPr lang="en-GB" smtClean="0"/>
              <a:pPr/>
              <a:t>2 December, 2015</a:t>
            </a:fld>
            <a:endParaRPr lang="en-GB" dirty="0"/>
          </a:p>
        </p:txBody>
      </p:sp>
      <p:sp>
        <p:nvSpPr>
          <p:cNvPr id="9" name="Footer Placeholder 4"/>
          <p:cNvSpPr>
            <a:spLocks noGrp="1"/>
          </p:cNvSpPr>
          <p:nvPr>
            <p:ph type="ftr" sz="quarter" idx="3"/>
          </p:nvPr>
        </p:nvSpPr>
        <p:spPr>
          <a:xfrm>
            <a:off x="2789382" y="6470651"/>
            <a:ext cx="3519054"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50000"/>
              </a:spcAft>
              <a:buClrTx/>
              <a:buSzTx/>
              <a:buFontTx/>
              <a:buNone/>
              <a:tabLst/>
              <a:defRPr sz="900">
                <a:solidFill>
                  <a:schemeClr val="bg1"/>
                </a:solidFill>
              </a:defRPr>
            </a:lvl1pPr>
          </a:lstStyle>
          <a:p>
            <a:r>
              <a:rPr lang="en-GB" dirty="0" smtClean="0"/>
              <a:t>© European Bank for Reconstruction and Development 2012</a:t>
            </a:r>
          </a:p>
        </p:txBody>
      </p:sp>
      <p:sp>
        <p:nvSpPr>
          <p:cNvPr id="10"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900">
                <a:solidFill>
                  <a:schemeClr val="bg1"/>
                </a:solidFill>
              </a:defRPr>
            </a:lvl1pPr>
          </a:lstStyle>
          <a:p>
            <a:fld id="{FA83B8D6-F8CB-465E-A3F9-C0CB9076341A}" type="slidenum">
              <a:rPr lang="en-GB" smtClean="0"/>
              <a:pPr/>
              <a:t>‹#›</a:t>
            </a:fld>
            <a:endParaRPr lang="en-GB" dirty="0"/>
          </a:p>
        </p:txBody>
      </p:sp>
    </p:spTree>
    <p:extLst>
      <p:ext uri="{BB962C8B-B14F-4D97-AF65-F5344CB8AC3E}">
        <p14:creationId xmlns="" xmlns:p14="http://schemas.microsoft.com/office/powerpoint/2010/main" val="1158695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mart graphic">
    <p:spTree>
      <p:nvGrpSpPr>
        <p:cNvPr id="1" name=""/>
        <p:cNvGrpSpPr/>
        <p:nvPr/>
      </p:nvGrpSpPr>
      <p:grpSpPr>
        <a:xfrm>
          <a:off x="0" y="0"/>
          <a:ext cx="0" cy="0"/>
          <a:chOff x="0" y="0"/>
          <a:chExt cx="0" cy="0"/>
        </a:xfrm>
      </p:grpSpPr>
      <p:sp>
        <p:nvSpPr>
          <p:cNvPr id="2" name="Title 1" descr="Ideally your title should fit on one line."/>
          <p:cNvSpPr>
            <a:spLocks noGrp="1"/>
          </p:cNvSpPr>
          <p:nvPr>
            <p:ph type="title"/>
          </p:nvPr>
        </p:nvSpPr>
        <p:spPr/>
        <p:txBody>
          <a:bodyPr/>
          <a:lstStyle/>
          <a:p>
            <a:r>
              <a:rPr lang="en-US" smtClean="0"/>
              <a:t>Click to edit Master title style</a:t>
            </a:r>
            <a:endParaRPr lang="en-GB"/>
          </a:p>
        </p:txBody>
      </p:sp>
      <p:sp>
        <p:nvSpPr>
          <p:cNvPr id="7" name="SmartArt Placeholder 6" descr="SmartArt can be a very easy way to create decent looking graphics. Use the templates as they will quickly restyle your text and apply the correct colours. &#10;Try several options to see which one fits your content best.&#10;Just don't over do it."/>
          <p:cNvSpPr>
            <a:spLocks noGrp="1"/>
          </p:cNvSpPr>
          <p:nvPr>
            <p:ph type="dgm" sz="quarter" idx="13"/>
          </p:nvPr>
        </p:nvSpPr>
        <p:spPr>
          <a:xfrm>
            <a:off x="720725" y="1080000"/>
            <a:ext cx="7560000" cy="5040000"/>
          </a:xfrm>
        </p:spPr>
        <p:txBody>
          <a:bodyPr/>
          <a:lstStyle/>
          <a:p>
            <a:r>
              <a:rPr lang="en-US" smtClean="0"/>
              <a:t>Click icon to add SmartArt graphic</a:t>
            </a:r>
            <a:endParaRPr lang="en-GB" dirty="0"/>
          </a:p>
        </p:txBody>
      </p:sp>
      <p:sp>
        <p:nvSpPr>
          <p:cNvPr id="8"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900">
                <a:solidFill>
                  <a:schemeClr val="bg1"/>
                </a:solidFill>
              </a:defRPr>
            </a:lvl1pPr>
          </a:lstStyle>
          <a:p>
            <a:fld id="{87594733-CC39-4EA0-B8FD-E2F4FDDCCFDC}" type="datetime3">
              <a:rPr lang="en-GB" smtClean="0"/>
              <a:pPr/>
              <a:t>2 December, 2015</a:t>
            </a:fld>
            <a:endParaRPr lang="en-GB" dirty="0"/>
          </a:p>
        </p:txBody>
      </p:sp>
      <p:sp>
        <p:nvSpPr>
          <p:cNvPr id="9" name="Footer Placeholder 4"/>
          <p:cNvSpPr>
            <a:spLocks noGrp="1"/>
          </p:cNvSpPr>
          <p:nvPr>
            <p:ph type="ftr" sz="quarter" idx="3"/>
          </p:nvPr>
        </p:nvSpPr>
        <p:spPr>
          <a:xfrm>
            <a:off x="2789382" y="6470651"/>
            <a:ext cx="3519054"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50000"/>
              </a:spcAft>
              <a:buClrTx/>
              <a:buSzTx/>
              <a:buFontTx/>
              <a:buNone/>
              <a:tabLst/>
              <a:defRPr sz="900">
                <a:solidFill>
                  <a:schemeClr val="bg1"/>
                </a:solidFill>
              </a:defRPr>
            </a:lvl1pPr>
          </a:lstStyle>
          <a:p>
            <a:r>
              <a:rPr lang="en-GB" dirty="0" smtClean="0"/>
              <a:t>© European Bank for Reconstruction and Development 2012</a:t>
            </a:r>
          </a:p>
        </p:txBody>
      </p:sp>
      <p:sp>
        <p:nvSpPr>
          <p:cNvPr id="10"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900">
                <a:solidFill>
                  <a:schemeClr val="bg1"/>
                </a:solidFill>
              </a:defRPr>
            </a:lvl1pPr>
          </a:lstStyle>
          <a:p>
            <a:fld id="{FA83B8D6-F8CB-465E-A3F9-C0CB9076341A}" type="slidenum">
              <a:rPr lang="en-GB" smtClean="0"/>
              <a:pPr/>
              <a:t>‹#›</a:t>
            </a:fld>
            <a:endParaRPr lang="en-GB" dirty="0"/>
          </a:p>
        </p:txBody>
      </p:sp>
    </p:spTree>
    <p:extLst>
      <p:ext uri="{BB962C8B-B14F-4D97-AF65-F5344CB8AC3E}">
        <p14:creationId xmlns="" xmlns:p14="http://schemas.microsoft.com/office/powerpoint/2010/main" val="3548091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1.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4.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1" cstate="screen">
            <a:extLst>
              <a:ext uri="{28A0092B-C50C-407E-A947-70E740481C1C}">
                <a14:useLocalDpi xmlns="" xmlns:a14="http://schemas.microsoft.com/office/drawing/2010/main"/>
              </a:ext>
            </a:extLst>
          </a:blip>
          <a:stretch>
            <a:fillRect/>
          </a:stretch>
        </p:blipFill>
        <p:spPr bwMode="ltGray">
          <a:xfrm>
            <a:off x="0" y="0"/>
            <a:ext cx="9144000" cy="6858000"/>
          </a:xfrm>
          <a:prstGeom prst="rect">
            <a:avLst/>
          </a:prstGeom>
        </p:spPr>
      </p:pic>
      <p:sp>
        <p:nvSpPr>
          <p:cNvPr id="2" name="Title Placeholder 1" descr="Ideally your title should fit on one line."/>
          <p:cNvSpPr>
            <a:spLocks noGrp="1"/>
          </p:cNvSpPr>
          <p:nvPr>
            <p:ph type="title"/>
          </p:nvPr>
        </p:nvSpPr>
        <p:spPr>
          <a:xfrm>
            <a:off x="720000" y="0"/>
            <a:ext cx="6336582" cy="847725"/>
          </a:xfrm>
          <a:prstGeom prst="rect">
            <a:avLst/>
          </a:prstGeom>
        </p:spPr>
        <p:txBody>
          <a:bodyPr vert="horz" lIns="0" tIns="0" rIns="0" bIns="0" rtlCol="0" anchor="ctr">
            <a:normAutofit/>
          </a:bodyPr>
          <a:lstStyle/>
          <a:p>
            <a:r>
              <a:rPr lang="en-US" smtClean="0"/>
              <a:t>Click to edit Master title style</a:t>
            </a:r>
            <a:endParaRPr lang="en-GB" dirty="0"/>
          </a:p>
        </p:txBody>
      </p:sp>
      <p:sp>
        <p:nvSpPr>
          <p:cNvPr id="3" name="Text Placeholder 2" descr="First level - paragraph text&#10;Second level - bullet 1&#10;Third level - bullet 2&#10;&#10;No more than 100 words per slide"/>
          <p:cNvSpPr>
            <a:spLocks noGrp="1"/>
          </p:cNvSpPr>
          <p:nvPr>
            <p:ph type="body" idx="1"/>
          </p:nvPr>
        </p:nvSpPr>
        <p:spPr>
          <a:xfrm>
            <a:off x="720000" y="1079999"/>
            <a:ext cx="7560000" cy="48600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900">
                <a:solidFill>
                  <a:schemeClr val="bg1"/>
                </a:solidFill>
              </a:defRPr>
            </a:lvl1pPr>
          </a:lstStyle>
          <a:p>
            <a:fld id="{A6BEF344-74BE-4833-984E-ADED5F556EA3}" type="datetime3">
              <a:rPr lang="en-GB" smtClean="0"/>
              <a:pPr/>
              <a:t>2 December, 2015</a:t>
            </a:fld>
            <a:endParaRPr lang="en-GB" dirty="0"/>
          </a:p>
        </p:txBody>
      </p:sp>
      <p:sp>
        <p:nvSpPr>
          <p:cNvPr id="5" name="Footer Placeholder 4"/>
          <p:cNvSpPr>
            <a:spLocks noGrp="1"/>
          </p:cNvSpPr>
          <p:nvPr>
            <p:ph type="ftr" sz="quarter" idx="3"/>
          </p:nvPr>
        </p:nvSpPr>
        <p:spPr>
          <a:xfrm>
            <a:off x="2789382" y="6470651"/>
            <a:ext cx="3519054"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50000"/>
              </a:spcAft>
              <a:buClrTx/>
              <a:buSzTx/>
              <a:buFontTx/>
              <a:buNone/>
              <a:tabLst/>
              <a:defRPr sz="900">
                <a:solidFill>
                  <a:schemeClr val="bg1"/>
                </a:solidFill>
              </a:defRPr>
            </a:lvl1pPr>
          </a:lstStyle>
          <a:p>
            <a:r>
              <a:rPr lang="en-GB" dirty="0" smtClean="0"/>
              <a:t>© European Bank for Reconstruction and Development 2012</a:t>
            </a:r>
          </a:p>
        </p:txBody>
      </p:sp>
      <p:sp>
        <p:nvSpPr>
          <p:cNvPr id="6"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900">
                <a:solidFill>
                  <a:schemeClr val="bg1"/>
                </a:solidFill>
              </a:defRPr>
            </a:lvl1pPr>
          </a:lstStyle>
          <a:p>
            <a:fld id="{FA83B8D6-F8CB-465E-A3F9-C0CB9076341A}" type="slidenum">
              <a:rPr lang="en-GB" smtClean="0"/>
              <a:pPr/>
              <a:t>‹#›</a:t>
            </a:fld>
            <a:endParaRPr lang="en-GB" dirty="0"/>
          </a:p>
        </p:txBody>
      </p:sp>
    </p:spTree>
    <p:extLst>
      <p:ext uri="{BB962C8B-B14F-4D97-AF65-F5344CB8AC3E}">
        <p14:creationId xmlns="" xmlns:p14="http://schemas.microsoft.com/office/powerpoint/2010/main" val="3160320373"/>
      </p:ext>
    </p:extLst>
  </p:cSld>
  <p:clrMap bg1="lt1" tx1="dk1" bg2="lt2" tx2="dk2" accent1="accent1" accent2="accent2" accent3="accent3" accent4="accent4" accent5="accent5" accent6="accent6" hlink="hlink" folHlink="folHlink"/>
  <p:sldLayoutIdLst>
    <p:sldLayoutId id="2147483755" r:id="rId1"/>
    <p:sldLayoutId id="2147483754" r:id="rId2"/>
    <p:sldLayoutId id="2147483758" r:id="rId3"/>
    <p:sldLayoutId id="2147483759" r:id="rId4"/>
    <p:sldLayoutId id="2147483763" r:id="rId5"/>
    <p:sldLayoutId id="2147483764" r:id="rId6"/>
    <p:sldLayoutId id="2147483762" r:id="rId7"/>
    <p:sldLayoutId id="2147483765" r:id="rId8"/>
    <p:sldLayoutId id="2147483766" r:id="rId9"/>
  </p:sldLayoutIdLst>
  <p:timing>
    <p:tnLst>
      <p:par>
        <p:cTn id="1" dur="indefinite" restart="never" nodeType="tmRoot"/>
      </p:par>
    </p:tnLst>
  </p:timing>
  <p:hf hdr="0" ftr="0" dt="0"/>
  <p:txStyles>
    <p:titleStyle>
      <a:lvl1pPr algn="l" defTabSz="914400" rtl="0" eaLnBrk="1" latinLnBrk="0" hangingPunct="1">
        <a:spcBef>
          <a:spcPct val="0"/>
        </a:spcBef>
        <a:buNone/>
        <a:defRPr sz="3200" kern="1200">
          <a:solidFill>
            <a:schemeClr val="bg1"/>
          </a:solidFill>
          <a:latin typeface="Arial" pitchFamily="34" charset="0"/>
          <a:ea typeface="+mj-ea"/>
          <a:cs typeface="Arial" pitchFamily="34" charset="0"/>
        </a:defRPr>
      </a:lvl1pPr>
    </p:titleStyle>
    <p:bodyStyle>
      <a:lvl1pPr marL="0" indent="0" algn="l" defTabSz="914400" rtl="0" eaLnBrk="1" latinLnBrk="0" hangingPunct="1">
        <a:lnSpc>
          <a:spcPts val="3200"/>
        </a:lnSpc>
        <a:spcBef>
          <a:spcPts val="1200"/>
        </a:spcBef>
        <a:buClr>
          <a:schemeClr val="tx2"/>
        </a:buClr>
        <a:buFont typeface="Arial" pitchFamily="34" charset="0"/>
        <a:buNone/>
        <a:defRPr sz="2400" kern="1200">
          <a:solidFill>
            <a:srgbClr val="414141"/>
          </a:solidFill>
          <a:latin typeface="Arial" pitchFamily="34" charset="0"/>
          <a:ea typeface="+mn-ea"/>
          <a:cs typeface="Arial" pitchFamily="34" charset="0"/>
        </a:defRPr>
      </a:lvl1pPr>
      <a:lvl2pPr marL="360000" indent="-360000" algn="l" defTabSz="914400" rtl="0" eaLnBrk="1" latinLnBrk="0" hangingPunct="1">
        <a:spcBef>
          <a:spcPts val="300"/>
        </a:spcBef>
        <a:spcAft>
          <a:spcPts val="300"/>
        </a:spcAft>
        <a:buClr>
          <a:srgbClr val="00539B"/>
        </a:buClr>
        <a:buFont typeface="Arial" pitchFamily="34" charset="0"/>
        <a:buChar char="•"/>
        <a:defRPr sz="1800" kern="1200">
          <a:solidFill>
            <a:srgbClr val="414141"/>
          </a:solidFill>
          <a:latin typeface="Arial" pitchFamily="34" charset="0"/>
          <a:ea typeface="+mn-ea"/>
          <a:cs typeface="Arial" pitchFamily="34" charset="0"/>
        </a:defRPr>
      </a:lvl2pPr>
      <a:lvl3pPr marL="720000" indent="-360000" algn="l" defTabSz="914400" rtl="0" eaLnBrk="1" latinLnBrk="0" hangingPunct="1">
        <a:spcBef>
          <a:spcPts val="300"/>
        </a:spcBef>
        <a:spcAft>
          <a:spcPts val="300"/>
        </a:spcAft>
        <a:buClr>
          <a:srgbClr val="00539B"/>
        </a:buClr>
        <a:buFont typeface="Arial" pitchFamily="34" charset="0"/>
        <a:buChar char="‒"/>
        <a:defRPr sz="1800" kern="1200">
          <a:solidFill>
            <a:srgbClr val="414141"/>
          </a:solidFill>
          <a:latin typeface="Arial" pitchFamily="34" charset="0"/>
          <a:ea typeface="+mn-ea"/>
          <a:cs typeface="Arial" pitchFamily="34" charset="0"/>
        </a:defRPr>
      </a:lvl3pPr>
      <a:lvl4pPr marL="1600200" indent="-438150" algn="l" defTabSz="914400" rtl="0" eaLnBrk="1" latinLnBrk="0" hangingPunct="1">
        <a:spcBef>
          <a:spcPct val="20000"/>
        </a:spcBef>
        <a:buClr>
          <a:schemeClr val="tx2"/>
        </a:buClr>
        <a:buFont typeface="Arial" pitchFamily="34" charset="0"/>
        <a:buChar char="–"/>
        <a:defRPr sz="2000" kern="1200">
          <a:solidFill>
            <a:schemeClr val="tx1">
              <a:lumMod val="65000"/>
              <a:lumOff val="35000"/>
            </a:schemeClr>
          </a:solidFill>
          <a:latin typeface="Arial" pitchFamily="34" charset="0"/>
          <a:ea typeface="+mn-ea"/>
          <a:cs typeface="Arial" pitchFamily="34" charset="0"/>
        </a:defRPr>
      </a:lvl4pPr>
      <a:lvl5pPr marL="2057400" indent="-438150" algn="l" defTabSz="914400" rtl="0" eaLnBrk="1" latinLnBrk="0" hangingPunct="1">
        <a:spcBef>
          <a:spcPct val="20000"/>
        </a:spcBef>
        <a:buFont typeface="Arial" pitchFamily="34" charset="0"/>
        <a:buChar char="»"/>
        <a:defRPr sz="2000" kern="1200">
          <a:solidFill>
            <a:schemeClr val="tx1">
              <a:lumMod val="65000"/>
              <a:lumOff val="3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print">
            <a:extLst>
              <a:ext uri="{28A0092B-C50C-407E-A947-70E740481C1C}">
                <a14:useLocalDpi xmlns="" xmlns:a14="http://schemas.microsoft.com/office/drawing/2010/main"/>
              </a:ext>
            </a:extLst>
          </a:blip>
          <a:stretch>
            <a:fillRect/>
          </a:stretch>
        </p:blipFill>
        <p:spPr>
          <a:xfrm>
            <a:off x="379" y="283"/>
            <a:ext cx="9143245" cy="6857435"/>
          </a:xfrm>
          <a:prstGeom prst="rect">
            <a:avLst/>
          </a:prstGeom>
        </p:spPr>
      </p:pic>
      <p:sp>
        <p:nvSpPr>
          <p:cNvPr id="2" name="Title Placeholder 1" descr="Ideally your title should fit on one line."/>
          <p:cNvSpPr>
            <a:spLocks noGrp="1"/>
          </p:cNvSpPr>
          <p:nvPr>
            <p:ph type="title"/>
          </p:nvPr>
        </p:nvSpPr>
        <p:spPr>
          <a:xfrm>
            <a:off x="720000" y="0"/>
            <a:ext cx="6336582" cy="847725"/>
          </a:xfrm>
          <a:prstGeom prst="rect">
            <a:avLst/>
          </a:prstGeom>
        </p:spPr>
        <p:txBody>
          <a:bodyPr vert="horz" lIns="0" tIns="0" rIns="0" bIns="0" rtlCol="0" anchor="ctr">
            <a:normAutofit/>
          </a:bodyPr>
          <a:lstStyle/>
          <a:p>
            <a:r>
              <a:rPr lang="en-US" smtClean="0"/>
              <a:t>Click to edit Master title style</a:t>
            </a:r>
            <a:endParaRPr lang="en-GB" dirty="0"/>
          </a:p>
        </p:txBody>
      </p:sp>
      <p:sp>
        <p:nvSpPr>
          <p:cNvPr id="4"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56AA3F-5218-4581-8298-56132045F9AE}" type="datetime3">
              <a:rPr lang="en-GB" smtClean="0"/>
              <a:pPr/>
              <a:t>2 December, 2015</a:t>
            </a:fld>
            <a:endParaRPr lang="en-GB" dirty="0"/>
          </a:p>
        </p:txBody>
      </p:sp>
      <p:sp>
        <p:nvSpPr>
          <p:cNvPr id="5" name="Footer Placeholder 4"/>
          <p:cNvSpPr>
            <a:spLocks noGrp="1"/>
          </p:cNvSpPr>
          <p:nvPr>
            <p:ph type="ftr" sz="quarter" idx="3"/>
          </p:nvPr>
        </p:nvSpPr>
        <p:spPr>
          <a:xfrm>
            <a:off x="3124200" y="64706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 European Bank for Reconstruction and Development 2012</a:t>
            </a:r>
            <a:endParaRPr lang="en-GB"/>
          </a:p>
        </p:txBody>
      </p:sp>
      <p:sp>
        <p:nvSpPr>
          <p:cNvPr id="6"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83B8D6-F8CB-465E-A3F9-C0CB9076341A}" type="slidenum">
              <a:rPr lang="en-GB" smtClean="0"/>
              <a:pPr/>
              <a:t>‹#›</a:t>
            </a:fld>
            <a:endParaRPr lang="en-GB"/>
          </a:p>
        </p:txBody>
      </p:sp>
    </p:spTree>
    <p:extLst>
      <p:ext uri="{BB962C8B-B14F-4D97-AF65-F5344CB8AC3E}">
        <p14:creationId xmlns="" xmlns:p14="http://schemas.microsoft.com/office/powerpoint/2010/main" val="3136063710"/>
      </p:ext>
    </p:extLst>
  </p:cSld>
  <p:clrMap bg1="lt1" tx1="dk1" bg2="lt2" tx2="dk2" accent1="accent1" accent2="accent2" accent3="accent3" accent4="accent4" accent5="accent5" accent6="accent6" hlink="hlink" folHlink="folHlink"/>
  <p:sldLayoutIdLst>
    <p:sldLayoutId id="2147483768" r:id="rId1"/>
  </p:sldLayoutIdLst>
  <p:timing>
    <p:tnLst>
      <p:par>
        <p:cTn id="1" dur="indefinite" restart="never" nodeType="tmRoot"/>
      </p:par>
    </p:tnLst>
  </p:timing>
  <p:hf hdr="0" ftr="0" dt="0"/>
  <p:txStyles>
    <p:titleStyle>
      <a:lvl1pPr algn="l" defTabSz="914400" rtl="0" eaLnBrk="1" latinLnBrk="0" hangingPunct="1">
        <a:spcBef>
          <a:spcPct val="0"/>
        </a:spcBef>
        <a:buNone/>
        <a:defRPr sz="3200" kern="1200">
          <a:solidFill>
            <a:schemeClr val="bg1"/>
          </a:solidFill>
          <a:latin typeface="Arial" pitchFamily="34" charset="0"/>
          <a:ea typeface="+mj-ea"/>
          <a:cs typeface="Arial" pitchFamily="34" charset="0"/>
        </a:defRPr>
      </a:lvl1pPr>
    </p:titleStyle>
    <p:bodyStyle>
      <a:lvl1pPr marL="0" indent="0" algn="l" defTabSz="914400" rtl="0" eaLnBrk="1" latinLnBrk="0" hangingPunct="1">
        <a:spcBef>
          <a:spcPts val="1200"/>
        </a:spcBef>
        <a:buClr>
          <a:schemeClr val="tx2"/>
        </a:buClr>
        <a:buFont typeface="Arial" pitchFamily="34" charset="0"/>
        <a:buNone/>
        <a:defRPr sz="2400" kern="1200">
          <a:solidFill>
            <a:srgbClr val="414141"/>
          </a:solidFill>
          <a:latin typeface="Arial" pitchFamily="34" charset="0"/>
          <a:ea typeface="+mn-ea"/>
          <a:cs typeface="Arial" pitchFamily="34" charset="0"/>
        </a:defRPr>
      </a:lvl1pPr>
      <a:lvl2pPr marL="360000" indent="-360000" algn="l" defTabSz="914400" rtl="0" eaLnBrk="1" latinLnBrk="0" hangingPunct="1">
        <a:spcBef>
          <a:spcPts val="300"/>
        </a:spcBef>
        <a:spcAft>
          <a:spcPts val="300"/>
        </a:spcAft>
        <a:buClr>
          <a:srgbClr val="00539B"/>
        </a:buClr>
        <a:buFont typeface="Arial" pitchFamily="34" charset="0"/>
        <a:buChar char="•"/>
        <a:defRPr sz="1800" kern="1200">
          <a:solidFill>
            <a:srgbClr val="414141"/>
          </a:solidFill>
          <a:latin typeface="Arial" pitchFamily="34" charset="0"/>
          <a:ea typeface="+mn-ea"/>
          <a:cs typeface="Arial" pitchFamily="34" charset="0"/>
        </a:defRPr>
      </a:lvl2pPr>
      <a:lvl3pPr marL="720000" indent="-360000" algn="l" defTabSz="914400" rtl="0" eaLnBrk="1" latinLnBrk="0" hangingPunct="1">
        <a:spcBef>
          <a:spcPts val="300"/>
        </a:spcBef>
        <a:spcAft>
          <a:spcPts val="300"/>
        </a:spcAft>
        <a:buClr>
          <a:srgbClr val="00539B"/>
        </a:buClr>
        <a:buFont typeface="Arial" pitchFamily="34" charset="0"/>
        <a:buChar char="‒"/>
        <a:defRPr sz="1800" kern="1200">
          <a:solidFill>
            <a:srgbClr val="414141"/>
          </a:solidFill>
          <a:latin typeface="Arial" pitchFamily="34" charset="0"/>
          <a:ea typeface="+mn-ea"/>
          <a:cs typeface="Arial" pitchFamily="34" charset="0"/>
        </a:defRPr>
      </a:lvl3pPr>
      <a:lvl4pPr marL="1600200" indent="-438150" algn="l" defTabSz="914400" rtl="0" eaLnBrk="1" latinLnBrk="0" hangingPunct="1">
        <a:spcBef>
          <a:spcPct val="20000"/>
        </a:spcBef>
        <a:buClr>
          <a:schemeClr val="tx2"/>
        </a:buClr>
        <a:buFont typeface="Arial" pitchFamily="34" charset="0"/>
        <a:buChar char="–"/>
        <a:defRPr sz="2000" kern="1200">
          <a:solidFill>
            <a:schemeClr val="tx1">
              <a:lumMod val="65000"/>
              <a:lumOff val="35000"/>
            </a:schemeClr>
          </a:solidFill>
          <a:latin typeface="Arial" pitchFamily="34" charset="0"/>
          <a:ea typeface="+mn-ea"/>
          <a:cs typeface="Arial" pitchFamily="34" charset="0"/>
        </a:defRPr>
      </a:lvl4pPr>
      <a:lvl5pPr marL="2057400" indent="-438150" algn="l" defTabSz="914400" rtl="0" eaLnBrk="1" latinLnBrk="0" hangingPunct="1">
        <a:spcBef>
          <a:spcPct val="20000"/>
        </a:spcBef>
        <a:buFont typeface="Arial" pitchFamily="34" charset="0"/>
        <a:buChar char="»"/>
        <a:defRPr sz="2000" kern="1200">
          <a:solidFill>
            <a:schemeClr val="tx1">
              <a:lumMod val="65000"/>
              <a:lumOff val="3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descr="Ideally your title should fit on one line."/>
          <p:cNvSpPr>
            <a:spLocks noGrp="1"/>
          </p:cNvSpPr>
          <p:nvPr>
            <p:ph type="title"/>
          </p:nvPr>
        </p:nvSpPr>
        <p:spPr>
          <a:xfrm>
            <a:off x="457200" y="274637"/>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Tree>
    <p:extLst>
      <p:ext uri="{BB962C8B-B14F-4D97-AF65-F5344CB8AC3E}">
        <p14:creationId xmlns="" xmlns:p14="http://schemas.microsoft.com/office/powerpoint/2010/main" val="3865564939"/>
      </p:ext>
    </p:extLst>
  </p:cSld>
  <p:clrMap bg1="lt1" tx1="dk1" bg2="lt2" tx2="dk2" accent1="accent1" accent2="accent2" accent3="accent3" accent4="accent4" accent5="accent5" accent6="accent6" hlink="hlink" folHlink="folHlink"/>
  <p:sldLayoutIdLst>
    <p:sldLayoutId id="2147483761" r:id="rId1"/>
  </p:sldLayoutIdLst>
  <p:timing>
    <p:tnLst>
      <p:par>
        <p:cTn id="1" dur="indefinite" restart="never" nodeType="tmRoot"/>
      </p:par>
    </p:tnLst>
  </p:timing>
  <p:hf hdr="0" ftr="0" dt="0"/>
  <p:txStyles>
    <p:titleStyle>
      <a:lvl1pPr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ct val="20000"/>
        </a:spcBef>
        <a:buClr>
          <a:srgbClr val="00539B"/>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00539B"/>
        </a:buClr>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bwMode="ltGray">
          <a:xfrm>
            <a:off x="0" y="0"/>
            <a:ext cx="9144000" cy="6858000"/>
          </a:xfrm>
          <a:prstGeom prst="rect">
            <a:avLst/>
          </a:prstGeom>
        </p:spPr>
      </p:pic>
      <p:sp>
        <p:nvSpPr>
          <p:cNvPr id="3" name="Text Placeholder 2"/>
          <p:cNvSpPr>
            <a:spLocks noGrp="1"/>
          </p:cNvSpPr>
          <p:nvPr>
            <p:ph type="body" idx="1"/>
          </p:nvPr>
        </p:nvSpPr>
        <p:spPr>
          <a:xfrm>
            <a:off x="720000" y="1440001"/>
            <a:ext cx="8229600" cy="1989000"/>
          </a:xfrm>
          <a:prstGeom prst="rect">
            <a:avLst/>
          </a:prstGeom>
        </p:spPr>
        <p:txBody>
          <a:bodyPr vert="horz" lIns="0" tIns="0" rIns="0" bIns="0" rtlCol="0">
            <a:normAutofit/>
          </a:bodyPr>
          <a:lstStyle/>
          <a:p>
            <a:pPr lvl="0"/>
            <a:r>
              <a:rPr lang="en-US" dirty="0" smtClean="0"/>
              <a:t>Click to edit Master text styles</a:t>
            </a:r>
          </a:p>
          <a:p>
            <a:pPr lvl="1"/>
            <a:r>
              <a:rPr lang="en-US" dirty="0" smtClean="0"/>
              <a:t>Presenter’s name and title</a:t>
            </a:r>
          </a:p>
        </p:txBody>
      </p:sp>
      <p:sp>
        <p:nvSpPr>
          <p:cNvPr id="4" name="Date Placeholder 3"/>
          <p:cNvSpPr>
            <a:spLocks noGrp="1"/>
          </p:cNvSpPr>
          <p:nvPr>
            <p:ph type="dt" sz="half" idx="2"/>
          </p:nvPr>
        </p:nvSpPr>
        <p:spPr>
          <a:xfrm>
            <a:off x="720000" y="5040000"/>
            <a:ext cx="2133600" cy="365125"/>
          </a:xfrm>
          <a:prstGeom prst="rect">
            <a:avLst/>
          </a:prstGeom>
        </p:spPr>
        <p:txBody>
          <a:bodyPr vert="horz" lIns="0" tIns="0" rIns="0" bIns="0" rtlCol="0" anchor="ctr"/>
          <a:lstStyle>
            <a:lvl1pPr algn="l">
              <a:defRPr sz="1200">
                <a:solidFill>
                  <a:schemeClr val="bg1"/>
                </a:solidFill>
              </a:defRPr>
            </a:lvl1pPr>
          </a:lstStyle>
          <a:p>
            <a:fld id="{B88F9A6B-016C-4B8C-8020-77E0070AEEAA}" type="datetime3">
              <a:rPr lang="en-GB" smtClean="0"/>
              <a:pPr/>
              <a:t>2 December, 2015</a:t>
            </a:fld>
            <a:endParaRPr lang="en-GB" dirty="0"/>
          </a:p>
        </p:txBody>
      </p:sp>
    </p:spTree>
    <p:extLst>
      <p:ext uri="{BB962C8B-B14F-4D97-AF65-F5344CB8AC3E}">
        <p14:creationId xmlns="" xmlns:p14="http://schemas.microsoft.com/office/powerpoint/2010/main" val="3315987675"/>
      </p:ext>
    </p:extLst>
  </p:cSld>
  <p:clrMap bg1="lt1" tx1="dk1" bg2="lt2" tx2="dk2" accent1="accent1" accent2="accent2" accent3="accent3" accent4="accent4" accent5="accent5" accent6="accent6" hlink="hlink" folHlink="folHlink"/>
  <p:sldLayoutIdLst>
    <p:sldLayoutId id="2147483757" r:id="rId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3600" kern="1200">
          <a:solidFill>
            <a:schemeClr val="tx1">
              <a:lumMod val="85000"/>
              <a:lumOff val="15000"/>
            </a:schemeClr>
          </a:solidFill>
          <a:latin typeface="Arial" pitchFamily="34" charset="0"/>
          <a:ea typeface="+mn-ea"/>
          <a:cs typeface="Arial" pitchFamily="34" charset="0"/>
        </a:defRPr>
      </a:lvl1pPr>
      <a:lvl2pPr marL="0" indent="0" algn="l" defTabSz="914400" rtl="0" eaLnBrk="1" latinLnBrk="0" hangingPunct="1">
        <a:spcBef>
          <a:spcPts val="2400"/>
        </a:spcBef>
        <a:buFont typeface="Arial" pitchFamily="34" charset="0"/>
        <a:buNone/>
        <a:defRPr sz="2400" kern="1200">
          <a:solidFill>
            <a:srgbClr val="177671"/>
          </a:solidFill>
          <a:latin typeface="Arial" pitchFamily="34" charset="0"/>
          <a:ea typeface="+mn-ea"/>
          <a:cs typeface="Arial" pitchFamily="34" charset="0"/>
        </a:defRPr>
      </a:lvl2pPr>
      <a:lvl3pPr marL="914400" indent="0" algn="l" defTabSz="914400" rtl="0" eaLnBrk="1" latinLnBrk="0" hangingPunct="1">
        <a:spcBef>
          <a:spcPct val="20000"/>
        </a:spcBef>
        <a:buFont typeface="Arial" pitchFamily="34" charset="0"/>
        <a:buNone/>
        <a:defRPr sz="2400" kern="1200">
          <a:solidFill>
            <a:schemeClr val="tx1"/>
          </a:solidFill>
          <a:latin typeface="Arial" pitchFamily="34" charset="0"/>
          <a:ea typeface="+mn-ea"/>
          <a:cs typeface="Arial" pitchFamily="34" charset="0"/>
        </a:defRPr>
      </a:lvl3pPr>
      <a:lvl4pPr marL="1371600" indent="0" algn="l" defTabSz="914400" rtl="0" eaLnBrk="1" latinLnBrk="0" hangingPunct="1">
        <a:spcBef>
          <a:spcPct val="20000"/>
        </a:spcBef>
        <a:buFont typeface="Arial" pitchFamily="34" charset="0"/>
        <a:buNone/>
        <a:defRPr sz="2000" kern="1200">
          <a:solidFill>
            <a:schemeClr val="tx1"/>
          </a:solidFill>
          <a:latin typeface="Arial" pitchFamily="34" charset="0"/>
          <a:ea typeface="+mn-ea"/>
          <a:cs typeface="Arial" pitchFamily="34" charset="0"/>
        </a:defRPr>
      </a:lvl4pPr>
      <a:lvl5pPr marL="1828800" indent="0" algn="l" defTabSz="914400" rtl="0" eaLnBrk="1" latinLnBrk="0" hangingPunct="1">
        <a:spcBef>
          <a:spcPct val="20000"/>
        </a:spcBef>
        <a:buFont typeface="Arial" pitchFamily="34" charset="0"/>
        <a:buNone/>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FA83B8D6-F8CB-465E-A3F9-C0CB9076341A}" type="slidenum">
              <a:rPr lang="en-GB" smtClean="0"/>
              <a:pPr/>
              <a:t>1</a:t>
            </a:fld>
            <a:endParaRPr lang="en-GB" dirty="0"/>
          </a:p>
        </p:txBody>
      </p:sp>
      <p:sp>
        <p:nvSpPr>
          <p:cNvPr id="3" name="Text Placeholder 2"/>
          <p:cNvSpPr>
            <a:spLocks noGrp="1"/>
          </p:cNvSpPr>
          <p:nvPr>
            <p:ph type="body" sz="quarter" idx="4294967295"/>
          </p:nvPr>
        </p:nvSpPr>
        <p:spPr>
          <a:xfrm>
            <a:off x="2729132" y="1079500"/>
            <a:ext cx="5551593" cy="4860925"/>
          </a:xfrm>
        </p:spPr>
        <p:txBody>
          <a:bodyPr>
            <a:normAutofit fontScale="77500" lnSpcReduction="20000"/>
          </a:bodyPr>
          <a:lstStyle/>
          <a:p>
            <a:endParaRPr lang="en-US" dirty="0" smtClean="0"/>
          </a:p>
          <a:p>
            <a:endParaRPr lang="en-US" dirty="0" smtClean="0"/>
          </a:p>
          <a:p>
            <a:r>
              <a:rPr lang="en-US" sz="2800" b="1" dirty="0" err="1" smtClean="0">
                <a:solidFill>
                  <a:schemeClr val="accent1"/>
                </a:solidFill>
              </a:rPr>
              <a:t>Semnarea</a:t>
            </a:r>
            <a:r>
              <a:rPr lang="en-US" sz="2800" b="1" dirty="0" smtClean="0">
                <a:solidFill>
                  <a:schemeClr val="accent1"/>
                </a:solidFill>
              </a:rPr>
              <a:t> </a:t>
            </a:r>
            <a:r>
              <a:rPr lang="en-US" sz="2800" b="1" dirty="0" err="1" smtClean="0">
                <a:solidFill>
                  <a:schemeClr val="accent1"/>
                </a:solidFill>
              </a:rPr>
              <a:t>unui</a:t>
            </a:r>
            <a:r>
              <a:rPr lang="en-US" sz="2800" b="1" dirty="0" smtClean="0">
                <a:solidFill>
                  <a:schemeClr val="accent1"/>
                </a:solidFill>
              </a:rPr>
              <a:t> Contract de Servicii Publice in </a:t>
            </a:r>
            <a:r>
              <a:rPr lang="en-US" sz="2800" b="1" dirty="0" err="1" smtClean="0">
                <a:solidFill>
                  <a:schemeClr val="accent1"/>
                </a:solidFill>
              </a:rPr>
              <a:t>Conformitate</a:t>
            </a:r>
            <a:r>
              <a:rPr lang="en-US" sz="2800" b="1" dirty="0" smtClean="0">
                <a:solidFill>
                  <a:schemeClr val="accent1"/>
                </a:solidFill>
              </a:rPr>
              <a:t> cu </a:t>
            </a:r>
            <a:r>
              <a:rPr lang="en-US" sz="2800" b="1" dirty="0" err="1" smtClean="0">
                <a:solidFill>
                  <a:schemeClr val="accent1"/>
                </a:solidFill>
              </a:rPr>
              <a:t>Regulamentul</a:t>
            </a:r>
            <a:r>
              <a:rPr lang="en-US" sz="2800" b="1" dirty="0" smtClean="0">
                <a:solidFill>
                  <a:schemeClr val="accent1"/>
                </a:solidFill>
              </a:rPr>
              <a:t> CE 1370/2007</a:t>
            </a:r>
            <a:endParaRPr lang="en-US" b="1" dirty="0" smtClean="0">
              <a:solidFill>
                <a:schemeClr val="accent1"/>
              </a:solidFill>
            </a:endParaRPr>
          </a:p>
          <a:p>
            <a:endParaRPr lang="en-US" b="1" dirty="0" smtClean="0">
              <a:solidFill>
                <a:schemeClr val="accent1"/>
              </a:solidFill>
            </a:endParaRPr>
          </a:p>
          <a:p>
            <a:r>
              <a:rPr lang="en-US" b="1" dirty="0" err="1" smtClean="0">
                <a:solidFill>
                  <a:schemeClr val="accent1"/>
                </a:solidFill>
              </a:rPr>
              <a:t>preconditie</a:t>
            </a:r>
            <a:r>
              <a:rPr lang="en-US" b="1" dirty="0" smtClean="0">
                <a:solidFill>
                  <a:schemeClr val="accent1"/>
                </a:solidFill>
              </a:rPr>
              <a:t> </a:t>
            </a:r>
            <a:r>
              <a:rPr lang="en-US" b="1" dirty="0" err="1" smtClean="0">
                <a:solidFill>
                  <a:schemeClr val="accent1"/>
                </a:solidFill>
              </a:rPr>
              <a:t>pentru</a:t>
            </a:r>
            <a:r>
              <a:rPr lang="en-US" b="1" dirty="0" smtClean="0">
                <a:solidFill>
                  <a:schemeClr val="accent1"/>
                </a:solidFill>
              </a:rPr>
              <a:t> </a:t>
            </a:r>
            <a:r>
              <a:rPr lang="en-US" b="1" dirty="0" err="1" smtClean="0">
                <a:solidFill>
                  <a:schemeClr val="accent1"/>
                </a:solidFill>
              </a:rPr>
              <a:t>finantarea</a:t>
            </a:r>
            <a:r>
              <a:rPr lang="en-US" b="1" dirty="0" smtClean="0">
                <a:solidFill>
                  <a:schemeClr val="accent1"/>
                </a:solidFill>
              </a:rPr>
              <a:t> POR a </a:t>
            </a:r>
            <a:r>
              <a:rPr lang="en-US" b="1" dirty="0" err="1" smtClean="0">
                <a:solidFill>
                  <a:schemeClr val="accent1"/>
                </a:solidFill>
              </a:rPr>
              <a:t>vehiculelor</a:t>
            </a:r>
            <a:r>
              <a:rPr lang="en-US" b="1" dirty="0" smtClean="0">
                <a:solidFill>
                  <a:schemeClr val="accent1"/>
                </a:solidFill>
              </a:rPr>
              <a:t>/</a:t>
            </a:r>
            <a:r>
              <a:rPr lang="en-US" b="1" dirty="0" err="1" smtClean="0">
                <a:solidFill>
                  <a:schemeClr val="accent1"/>
                </a:solidFill>
              </a:rPr>
              <a:t>materialului</a:t>
            </a:r>
            <a:r>
              <a:rPr lang="en-US" b="1" dirty="0" smtClean="0">
                <a:solidFill>
                  <a:schemeClr val="accent1"/>
                </a:solidFill>
              </a:rPr>
              <a:t> </a:t>
            </a:r>
            <a:r>
              <a:rPr lang="en-US" b="1" dirty="0" err="1" smtClean="0">
                <a:solidFill>
                  <a:schemeClr val="accent1"/>
                </a:solidFill>
              </a:rPr>
              <a:t>rulant</a:t>
            </a:r>
            <a:endParaRPr lang="en-US" b="1" dirty="0" smtClean="0">
              <a:solidFill>
                <a:schemeClr val="accent1"/>
              </a:solidFill>
            </a:endParaRPr>
          </a:p>
          <a:p>
            <a:endParaRPr lang="en-US" sz="2800" b="1" dirty="0" smtClean="0">
              <a:solidFill>
                <a:schemeClr val="accent1"/>
              </a:solidFill>
            </a:endParaRPr>
          </a:p>
          <a:p>
            <a:pPr>
              <a:lnSpc>
                <a:spcPct val="120000"/>
              </a:lnSpc>
              <a:spcBef>
                <a:spcPts val="0"/>
              </a:spcBef>
            </a:pPr>
            <a:r>
              <a:rPr lang="en-US" sz="1800" b="1" dirty="0" smtClean="0">
                <a:solidFill>
                  <a:schemeClr val="accent1"/>
                </a:solidFill>
              </a:rPr>
              <a:t>Geanina Suditu</a:t>
            </a:r>
          </a:p>
          <a:p>
            <a:pPr>
              <a:lnSpc>
                <a:spcPct val="120000"/>
              </a:lnSpc>
              <a:spcBef>
                <a:spcPts val="0"/>
              </a:spcBef>
            </a:pPr>
            <a:r>
              <a:rPr lang="en-US" sz="1800" b="1" dirty="0" err="1" smtClean="0">
                <a:solidFill>
                  <a:schemeClr val="accent1"/>
                </a:solidFill>
              </a:rPr>
              <a:t>Noiembrie</a:t>
            </a:r>
            <a:r>
              <a:rPr lang="en-US" sz="1800" b="1" dirty="0" smtClean="0">
                <a:solidFill>
                  <a:schemeClr val="accent1"/>
                </a:solidFill>
              </a:rPr>
              <a:t> 2015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0" y="0"/>
            <a:ext cx="6830951" cy="866899"/>
          </a:xfrm>
        </p:spPr>
        <p:txBody>
          <a:bodyPr>
            <a:normAutofit fontScale="90000"/>
          </a:bodyPr>
          <a:lstStyle/>
          <a:p>
            <a:pPr lvl="0"/>
            <a:r>
              <a:rPr lang="fr-FR" sz="2000" b="1" dirty="0" smtClean="0"/>
              <a:t/>
            </a:r>
            <a:br>
              <a:rPr lang="fr-FR" sz="2000" b="1" dirty="0" smtClean="0"/>
            </a:br>
            <a:r>
              <a:rPr lang="fr-FR" sz="2000" b="1" dirty="0" smtClean="0"/>
              <a:t/>
            </a:r>
            <a:br>
              <a:rPr lang="fr-FR" sz="2000" b="1" dirty="0" smtClean="0"/>
            </a:br>
            <a:r>
              <a:rPr lang="fr-FR" sz="2000" b="1" dirty="0" smtClean="0"/>
              <a:t/>
            </a:r>
            <a:br>
              <a:rPr lang="fr-FR" sz="2000" b="1" dirty="0" smtClean="0"/>
            </a:br>
            <a:r>
              <a:rPr lang="fr-FR" sz="2000" b="1" dirty="0" smtClean="0"/>
              <a:t/>
            </a:r>
            <a:br>
              <a:rPr lang="fr-FR" sz="2000" b="1" dirty="0" smtClean="0"/>
            </a:br>
            <a:r>
              <a:rPr lang="fr-FR" sz="2700" b="1" dirty="0" smtClean="0"/>
              <a:t>Formula </a:t>
            </a:r>
            <a:r>
              <a:rPr lang="fr-FR" sz="2700" b="1" dirty="0" err="1" smtClean="0"/>
              <a:t>Compensatiei</a:t>
            </a:r>
            <a:r>
              <a:rPr lang="fr-FR" sz="2700" b="1" dirty="0" smtClean="0"/>
              <a:t>- </a:t>
            </a:r>
            <a:r>
              <a:rPr lang="fr-FR" sz="2700" b="1" dirty="0" err="1" smtClean="0"/>
              <a:t>observatii</a:t>
            </a:r>
            <a:r>
              <a:rPr lang="fr-FR" sz="2000" b="1" dirty="0" smtClean="0"/>
              <a:t/>
            </a:r>
            <a:br>
              <a:rPr lang="fr-FR" sz="2000" b="1" dirty="0" smtClean="0"/>
            </a:br>
            <a:r>
              <a:rPr lang="fr-FR" sz="2000" b="1" dirty="0" smtClean="0"/>
              <a:t/>
            </a:r>
            <a:br>
              <a:rPr lang="fr-FR" sz="2000" b="1" dirty="0" smtClean="0"/>
            </a:br>
            <a:r>
              <a:rPr lang="fr-FR" sz="2000" b="1" dirty="0" smtClean="0"/>
              <a:t/>
            </a:r>
            <a:br>
              <a:rPr lang="fr-FR" sz="2000" b="1" dirty="0" smtClean="0"/>
            </a:br>
            <a:r>
              <a:rPr lang="fr-FR" sz="2000" b="1" dirty="0" smtClean="0"/>
              <a:t>Contents </a:t>
            </a:r>
            <a:r>
              <a:rPr lang="fr-FR" b="1" dirty="0" smtClean="0">
                <a:solidFill>
                  <a:srgbClr val="0070C0"/>
                </a:solidFill>
              </a:rPr>
              <a:t/>
            </a:r>
            <a:br>
              <a:rPr lang="fr-FR" b="1" dirty="0" smtClean="0">
                <a:solidFill>
                  <a:srgbClr val="0070C0"/>
                </a:solidFill>
              </a:rPr>
            </a:br>
            <a:endParaRPr lang="fr-FR" dirty="0"/>
          </a:p>
        </p:txBody>
      </p:sp>
      <p:sp>
        <p:nvSpPr>
          <p:cNvPr id="3" name="Text Placeholder 2"/>
          <p:cNvSpPr>
            <a:spLocks noGrp="1"/>
          </p:cNvSpPr>
          <p:nvPr>
            <p:ph type="body" sz="quarter" idx="13"/>
          </p:nvPr>
        </p:nvSpPr>
        <p:spPr>
          <a:xfrm>
            <a:off x="352337" y="1080000"/>
            <a:ext cx="8430935" cy="5082675"/>
          </a:xfrm>
        </p:spPr>
        <p:txBody>
          <a:bodyPr numCol="1">
            <a:noAutofit/>
          </a:bodyPr>
          <a:lstStyle/>
          <a:p>
            <a:pPr>
              <a:lnSpc>
                <a:spcPct val="100000"/>
              </a:lnSpc>
              <a:spcBef>
                <a:spcPts val="0"/>
              </a:spcBef>
            </a:pPr>
            <a:endParaRPr lang="en-US" u="sng" dirty="0" smtClean="0"/>
          </a:p>
          <a:p>
            <a:pPr>
              <a:lnSpc>
                <a:spcPct val="100000"/>
              </a:lnSpc>
              <a:spcBef>
                <a:spcPts val="0"/>
              </a:spcBef>
            </a:pPr>
            <a:r>
              <a:rPr lang="en-US" u="sng" dirty="0" err="1" smtClean="0"/>
              <a:t>Obligatia</a:t>
            </a:r>
            <a:r>
              <a:rPr lang="en-US" u="sng" dirty="0" smtClean="0"/>
              <a:t> de </a:t>
            </a:r>
            <a:r>
              <a:rPr lang="en-US" u="sng" dirty="0" err="1" smtClean="0"/>
              <a:t>Publicare</a:t>
            </a:r>
            <a:r>
              <a:rPr lang="en-US" u="sng" dirty="0" smtClean="0"/>
              <a:t> a </a:t>
            </a:r>
            <a:r>
              <a:rPr lang="en-US" u="sng" dirty="0" err="1" smtClean="0"/>
              <a:t>unui</a:t>
            </a:r>
            <a:r>
              <a:rPr lang="en-US" u="sng" dirty="0" smtClean="0"/>
              <a:t> </a:t>
            </a:r>
            <a:r>
              <a:rPr lang="en-US" u="sng" dirty="0" err="1" smtClean="0"/>
              <a:t>Anunt</a:t>
            </a:r>
            <a:r>
              <a:rPr lang="en-US" u="sng" dirty="0" smtClean="0"/>
              <a:t> in </a:t>
            </a:r>
            <a:r>
              <a:rPr lang="en-US" u="sng" dirty="0" err="1" smtClean="0"/>
              <a:t>Jurnalul</a:t>
            </a:r>
            <a:r>
              <a:rPr lang="en-US" u="sng" dirty="0" smtClean="0"/>
              <a:t> UE</a:t>
            </a:r>
          </a:p>
          <a:p>
            <a:pPr>
              <a:lnSpc>
                <a:spcPct val="100000"/>
              </a:lnSpc>
              <a:spcBef>
                <a:spcPts val="0"/>
              </a:spcBef>
            </a:pPr>
            <a:endParaRPr lang="en-US" u="sng" dirty="0" smtClean="0"/>
          </a:p>
          <a:p>
            <a:pPr>
              <a:lnSpc>
                <a:spcPct val="100000"/>
              </a:lnSpc>
              <a:spcBef>
                <a:spcPts val="0"/>
              </a:spcBef>
            </a:pPr>
            <a:endParaRPr lang="en-US" u="sng" dirty="0" smtClean="0"/>
          </a:p>
          <a:p>
            <a:pPr>
              <a:lnSpc>
                <a:spcPct val="100000"/>
              </a:lnSpc>
              <a:spcBef>
                <a:spcPts val="0"/>
              </a:spcBef>
            </a:pPr>
            <a:r>
              <a:rPr lang="en-US" u="sng" dirty="0" err="1" smtClean="0"/>
              <a:t>Obligatia</a:t>
            </a:r>
            <a:r>
              <a:rPr lang="en-US" u="sng" dirty="0" smtClean="0"/>
              <a:t> de </a:t>
            </a:r>
            <a:r>
              <a:rPr lang="en-US" u="sng" dirty="0" err="1" smtClean="0"/>
              <a:t>separare</a:t>
            </a:r>
            <a:r>
              <a:rPr lang="en-US" u="sng" dirty="0" smtClean="0"/>
              <a:t> a </a:t>
            </a:r>
            <a:r>
              <a:rPr lang="en-US" u="sng" dirty="0" err="1" smtClean="0"/>
              <a:t>costurilor</a:t>
            </a:r>
            <a:r>
              <a:rPr lang="en-US" u="sng" dirty="0" smtClean="0"/>
              <a:t> </a:t>
            </a:r>
            <a:r>
              <a:rPr lang="en-US" u="sng" dirty="0" err="1" smtClean="0"/>
              <a:t>pe</a:t>
            </a:r>
            <a:r>
              <a:rPr lang="en-US" u="sng" dirty="0" smtClean="0"/>
              <a:t> </a:t>
            </a:r>
            <a:r>
              <a:rPr lang="en-US" u="sng" dirty="0" err="1" smtClean="0"/>
              <a:t>moduri</a:t>
            </a:r>
            <a:r>
              <a:rPr lang="en-US" u="sng" dirty="0" smtClean="0"/>
              <a:t> de transport </a:t>
            </a:r>
            <a:r>
              <a:rPr lang="en-US" u="sng" dirty="0" err="1" smtClean="0"/>
              <a:t>si</a:t>
            </a:r>
            <a:r>
              <a:rPr lang="en-US" u="sng" dirty="0" smtClean="0"/>
              <a:t> </a:t>
            </a:r>
            <a:r>
              <a:rPr lang="en-US" u="sng" dirty="0" err="1" smtClean="0"/>
              <a:t>pentru</a:t>
            </a:r>
            <a:r>
              <a:rPr lang="en-US" u="sng" dirty="0" smtClean="0"/>
              <a:t> </a:t>
            </a:r>
            <a:r>
              <a:rPr lang="en-US" u="sng" dirty="0" err="1" smtClean="0"/>
              <a:t>alte</a:t>
            </a:r>
            <a:r>
              <a:rPr lang="en-US" u="sng" dirty="0" smtClean="0"/>
              <a:t> </a:t>
            </a:r>
            <a:r>
              <a:rPr lang="en-US" u="sng" dirty="0" err="1" smtClean="0"/>
              <a:t>activitati</a:t>
            </a:r>
            <a:r>
              <a:rPr lang="en-US" u="sng" dirty="0" smtClean="0"/>
              <a:t> </a:t>
            </a:r>
            <a:r>
              <a:rPr lang="en-US" u="sng" dirty="0" err="1" smtClean="0"/>
              <a:t>altele</a:t>
            </a:r>
            <a:r>
              <a:rPr lang="en-US" u="sng" dirty="0" smtClean="0"/>
              <a:t> </a:t>
            </a:r>
            <a:r>
              <a:rPr lang="en-US" u="sng" dirty="0" err="1" smtClean="0"/>
              <a:t>decat</a:t>
            </a:r>
            <a:r>
              <a:rPr lang="en-US" u="sng" dirty="0" smtClean="0"/>
              <a:t> PSO</a:t>
            </a:r>
            <a:endParaRPr lang="en-US" dirty="0" smtClean="0"/>
          </a:p>
          <a:p>
            <a:pPr>
              <a:lnSpc>
                <a:spcPct val="100000"/>
              </a:lnSpc>
              <a:spcBef>
                <a:spcPts val="0"/>
              </a:spcBef>
            </a:pPr>
            <a:r>
              <a:rPr lang="ro-RO" dirty="0" smtClean="0"/>
              <a:t> </a:t>
            </a:r>
            <a:endParaRPr lang="en-US" dirty="0" smtClean="0"/>
          </a:p>
          <a:p>
            <a:pPr>
              <a:lnSpc>
                <a:spcPct val="100000"/>
              </a:lnSpc>
              <a:spcBef>
                <a:spcPts val="0"/>
              </a:spcBef>
            </a:pPr>
            <a:endParaRPr lang="en-US" dirty="0" smtClean="0"/>
          </a:p>
          <a:p>
            <a:pPr>
              <a:lnSpc>
                <a:spcPct val="100000"/>
              </a:lnSpc>
              <a:spcBef>
                <a:spcPts val="0"/>
              </a:spcBef>
            </a:pPr>
            <a:r>
              <a:rPr lang="en-US" u="sng" dirty="0" err="1" smtClean="0"/>
              <a:t>Obligatia</a:t>
            </a:r>
            <a:r>
              <a:rPr lang="en-US" u="sng" dirty="0" smtClean="0"/>
              <a:t> de </a:t>
            </a:r>
            <a:r>
              <a:rPr lang="en-US" u="sng" dirty="0" err="1" smtClean="0"/>
              <a:t>auditare</a:t>
            </a:r>
            <a:r>
              <a:rPr lang="en-US" u="sng" dirty="0" smtClean="0"/>
              <a:t> </a:t>
            </a:r>
            <a:r>
              <a:rPr lang="en-US" u="sng" dirty="0" err="1" smtClean="0"/>
              <a:t>anuala</a:t>
            </a:r>
            <a:r>
              <a:rPr lang="en-US" u="sng" dirty="0" smtClean="0"/>
              <a:t> a </a:t>
            </a:r>
            <a:r>
              <a:rPr lang="en-US" u="sng" dirty="0" err="1" smtClean="0"/>
              <a:t>compensatiei</a:t>
            </a:r>
            <a:r>
              <a:rPr lang="en-US" u="sng" dirty="0" smtClean="0"/>
              <a:t>, </a:t>
            </a:r>
            <a:r>
              <a:rPr lang="en-US" u="sng" dirty="0" err="1" smtClean="0"/>
              <a:t>costului</a:t>
            </a:r>
            <a:r>
              <a:rPr lang="en-US" u="sng" dirty="0" smtClean="0"/>
              <a:t>/km </a:t>
            </a:r>
            <a:r>
              <a:rPr lang="en-US" u="sng" dirty="0" err="1" smtClean="0"/>
              <a:t>si</a:t>
            </a:r>
            <a:r>
              <a:rPr lang="en-US" u="sng" dirty="0" smtClean="0"/>
              <a:t> profit </a:t>
            </a:r>
            <a:r>
              <a:rPr lang="en-US" u="sng" dirty="0" err="1" smtClean="0"/>
              <a:t>rezonabil</a:t>
            </a:r>
            <a:endParaRPr lang="en-US" u="sng" dirty="0" smtClean="0"/>
          </a:p>
          <a:p>
            <a:pPr>
              <a:lnSpc>
                <a:spcPct val="100000"/>
              </a:lnSpc>
              <a:spcBef>
                <a:spcPts val="0"/>
              </a:spcBef>
            </a:pPr>
            <a:endParaRPr lang="en-US" sz="2000" u="sng" dirty="0" smtClean="0"/>
          </a:p>
          <a:p>
            <a:endParaRPr lang="en-US" sz="2000" dirty="0" smtClean="0"/>
          </a:p>
          <a:p>
            <a:endParaRPr lang="en-US" sz="1400" dirty="0">
              <a:solidFill>
                <a:srgbClr val="0070C0"/>
              </a:solidFill>
            </a:endParaRPr>
          </a:p>
        </p:txBody>
      </p:sp>
      <p:sp>
        <p:nvSpPr>
          <p:cNvPr id="4" name="Slide Number Placeholder 3"/>
          <p:cNvSpPr>
            <a:spLocks noGrp="1"/>
          </p:cNvSpPr>
          <p:nvPr>
            <p:ph type="sldNum" sz="quarter" idx="4"/>
          </p:nvPr>
        </p:nvSpPr>
        <p:spPr/>
        <p:txBody>
          <a:bodyPr/>
          <a:lstStyle/>
          <a:p>
            <a:fld id="{FA83B8D6-F8CB-465E-A3F9-C0CB9076341A}" type="slidenum">
              <a:rPr lang="fr-FR" smtClean="0"/>
              <a:pPr/>
              <a:t>10</a:t>
            </a:fld>
            <a:endParaRPr lang="fr-FR" dirty="0"/>
          </a:p>
        </p:txBody>
      </p:sp>
    </p:spTree>
    <p:extLst>
      <p:ext uri="{BB962C8B-B14F-4D97-AF65-F5344CB8AC3E}">
        <p14:creationId xmlns="" xmlns:p14="http://schemas.microsoft.com/office/powerpoint/2010/main" val="2875652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Integrare</a:t>
            </a:r>
            <a:r>
              <a:rPr lang="en-US" dirty="0" smtClean="0"/>
              <a:t> cu </a:t>
            </a:r>
            <a:r>
              <a:rPr lang="en-US" dirty="0" err="1" smtClean="0"/>
              <a:t>gestiune</a:t>
            </a:r>
            <a:r>
              <a:rPr lang="en-US" dirty="0" smtClean="0"/>
              <a:t> a </a:t>
            </a:r>
            <a:r>
              <a:rPr lang="en-US" dirty="0" err="1" smtClean="0"/>
              <a:t>sistemului</a:t>
            </a:r>
            <a:r>
              <a:rPr lang="en-US" dirty="0" smtClean="0"/>
              <a:t> de </a:t>
            </a:r>
            <a:r>
              <a:rPr lang="en-US" dirty="0" err="1" smtClean="0"/>
              <a:t>taxare</a:t>
            </a:r>
            <a:r>
              <a:rPr lang="en-US" dirty="0" smtClean="0"/>
              <a:t> de </a:t>
            </a:r>
            <a:r>
              <a:rPr lang="en-US" dirty="0" err="1" smtClean="0"/>
              <a:t>catre</a:t>
            </a:r>
            <a:r>
              <a:rPr lang="en-US" dirty="0" smtClean="0"/>
              <a:t> un operator</a:t>
            </a:r>
            <a:endParaRPr lang="en-US" dirty="0"/>
          </a:p>
        </p:txBody>
      </p:sp>
      <p:sp>
        <p:nvSpPr>
          <p:cNvPr id="4" name="Slide Number Placeholder 3"/>
          <p:cNvSpPr>
            <a:spLocks noGrp="1"/>
          </p:cNvSpPr>
          <p:nvPr>
            <p:ph type="sldNum" sz="quarter" idx="4"/>
          </p:nvPr>
        </p:nvSpPr>
        <p:spPr/>
        <p:txBody>
          <a:bodyPr/>
          <a:lstStyle/>
          <a:p>
            <a:fld id="{FA83B8D6-F8CB-465E-A3F9-C0CB9076341A}" type="slidenum">
              <a:rPr lang="en-GB" smtClean="0"/>
              <a:pPr/>
              <a:t>11</a:t>
            </a:fld>
            <a:endParaRPr lang="en-GB" dirty="0"/>
          </a:p>
        </p:txBody>
      </p:sp>
      <p:sp>
        <p:nvSpPr>
          <p:cNvPr id="5" name="Chart Placeholder 4"/>
          <p:cNvSpPr>
            <a:spLocks noGrp="1"/>
          </p:cNvSpPr>
          <p:nvPr>
            <p:ph type="chart" sz="quarter" idx="13"/>
          </p:nvPr>
        </p:nvSpPr>
        <p:spPr/>
      </p:sp>
      <p:pic>
        <p:nvPicPr>
          <p:cNvPr id="6" name="Picture 5"/>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495300" y="1080000"/>
            <a:ext cx="8191500" cy="503999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Integrare</a:t>
            </a:r>
            <a:r>
              <a:rPr lang="en-US" dirty="0" smtClean="0"/>
              <a:t> cu </a:t>
            </a:r>
            <a:r>
              <a:rPr lang="en-US" dirty="0" err="1" smtClean="0"/>
              <a:t>gestiune</a:t>
            </a:r>
            <a:r>
              <a:rPr lang="en-US" dirty="0" smtClean="0"/>
              <a:t> a </a:t>
            </a:r>
            <a:r>
              <a:rPr lang="en-US" dirty="0" err="1" smtClean="0"/>
              <a:t>sistemului</a:t>
            </a:r>
            <a:r>
              <a:rPr lang="en-US" dirty="0" smtClean="0"/>
              <a:t> de </a:t>
            </a:r>
            <a:r>
              <a:rPr lang="en-US" dirty="0" err="1" smtClean="0"/>
              <a:t>taxare</a:t>
            </a:r>
            <a:r>
              <a:rPr lang="en-US" dirty="0" smtClean="0"/>
              <a:t> de </a:t>
            </a:r>
            <a:r>
              <a:rPr lang="en-US" dirty="0" err="1" smtClean="0"/>
              <a:t>catre</a:t>
            </a:r>
            <a:r>
              <a:rPr lang="en-US" dirty="0" smtClean="0"/>
              <a:t> </a:t>
            </a:r>
            <a:r>
              <a:rPr lang="en-US" dirty="0" err="1" smtClean="0"/>
              <a:t>aut</a:t>
            </a:r>
            <a:r>
              <a:rPr lang="en-US" dirty="0" smtClean="0"/>
              <a:t>. </a:t>
            </a:r>
            <a:r>
              <a:rPr lang="en-US" dirty="0" err="1" smtClean="0"/>
              <a:t>contractanta</a:t>
            </a:r>
            <a:endParaRPr lang="en-US" dirty="0"/>
          </a:p>
        </p:txBody>
      </p:sp>
      <p:sp>
        <p:nvSpPr>
          <p:cNvPr id="4" name="Slide Number Placeholder 3"/>
          <p:cNvSpPr>
            <a:spLocks noGrp="1"/>
          </p:cNvSpPr>
          <p:nvPr>
            <p:ph type="sldNum" sz="quarter" idx="4"/>
          </p:nvPr>
        </p:nvSpPr>
        <p:spPr/>
        <p:txBody>
          <a:bodyPr/>
          <a:lstStyle/>
          <a:p>
            <a:fld id="{FA83B8D6-F8CB-465E-A3F9-C0CB9076341A}" type="slidenum">
              <a:rPr lang="en-GB" smtClean="0"/>
              <a:pPr/>
              <a:t>12</a:t>
            </a:fld>
            <a:endParaRPr lang="en-GB" dirty="0"/>
          </a:p>
        </p:txBody>
      </p:sp>
      <p:sp>
        <p:nvSpPr>
          <p:cNvPr id="5" name="Chart Placeholder 4"/>
          <p:cNvSpPr>
            <a:spLocks noGrp="1"/>
          </p:cNvSpPr>
          <p:nvPr>
            <p:ph type="chart" sz="quarter" idx="13"/>
          </p:nvPr>
        </p:nvSpPr>
        <p:spPr/>
      </p:sp>
      <p:pic>
        <p:nvPicPr>
          <p:cNvPr id="2050" name="Picture 2"/>
          <p:cNvPicPr>
            <a:picLocks noChangeAspect="1" noChangeArrowheads="1"/>
          </p:cNvPicPr>
          <p:nvPr/>
        </p:nvPicPr>
        <p:blipFill>
          <a:blip r:embed="rId2" cstate="print"/>
          <a:srcRect/>
          <a:stretch>
            <a:fillRect/>
          </a:stretch>
        </p:blipFill>
        <p:spPr bwMode="auto">
          <a:xfrm>
            <a:off x="508001" y="1080000"/>
            <a:ext cx="8178800" cy="50400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Gestiune</a:t>
            </a:r>
            <a:r>
              <a:rPr lang="en-US" dirty="0" smtClean="0"/>
              <a:t> a </a:t>
            </a:r>
            <a:r>
              <a:rPr lang="en-US" dirty="0" err="1" smtClean="0"/>
              <a:t>sistemului</a:t>
            </a:r>
            <a:r>
              <a:rPr lang="en-US" dirty="0" smtClean="0"/>
              <a:t> de </a:t>
            </a:r>
            <a:r>
              <a:rPr lang="en-US" dirty="0" err="1" smtClean="0"/>
              <a:t>taxare</a:t>
            </a:r>
            <a:r>
              <a:rPr lang="en-US" dirty="0" smtClean="0"/>
              <a:t> de </a:t>
            </a:r>
            <a:r>
              <a:rPr lang="en-US" dirty="0" err="1" smtClean="0"/>
              <a:t>catre</a:t>
            </a:r>
            <a:r>
              <a:rPr lang="en-US" dirty="0" smtClean="0"/>
              <a:t> un operator; </a:t>
            </a:r>
            <a:r>
              <a:rPr lang="en-US" dirty="0" err="1" smtClean="0"/>
              <a:t>singur</a:t>
            </a:r>
            <a:r>
              <a:rPr lang="en-US" dirty="0" smtClean="0"/>
              <a:t> operator</a:t>
            </a:r>
            <a:endParaRPr lang="en-US" dirty="0"/>
          </a:p>
        </p:txBody>
      </p:sp>
      <p:sp>
        <p:nvSpPr>
          <p:cNvPr id="4" name="Slide Number Placeholder 3"/>
          <p:cNvSpPr>
            <a:spLocks noGrp="1"/>
          </p:cNvSpPr>
          <p:nvPr>
            <p:ph type="sldNum" sz="quarter" idx="4"/>
          </p:nvPr>
        </p:nvSpPr>
        <p:spPr/>
        <p:txBody>
          <a:bodyPr/>
          <a:lstStyle/>
          <a:p>
            <a:fld id="{FA83B8D6-F8CB-465E-A3F9-C0CB9076341A}" type="slidenum">
              <a:rPr lang="en-GB" smtClean="0"/>
              <a:pPr/>
              <a:t>13</a:t>
            </a:fld>
            <a:endParaRPr lang="en-GB" dirty="0"/>
          </a:p>
        </p:txBody>
      </p:sp>
      <p:sp>
        <p:nvSpPr>
          <p:cNvPr id="5" name="Chart Placeholder 4"/>
          <p:cNvSpPr>
            <a:spLocks noGrp="1"/>
          </p:cNvSpPr>
          <p:nvPr>
            <p:ph type="chart" sz="quarter" idx="13"/>
          </p:nvPr>
        </p:nvSpPr>
        <p:spPr/>
      </p:sp>
      <p:pic>
        <p:nvPicPr>
          <p:cNvPr id="3074" name="Picture 2"/>
          <p:cNvPicPr>
            <a:picLocks noChangeAspect="1" noChangeArrowheads="1"/>
          </p:cNvPicPr>
          <p:nvPr/>
        </p:nvPicPr>
        <p:blipFill>
          <a:blip r:embed="rId2" cstate="print"/>
          <a:srcRect/>
          <a:stretch>
            <a:fillRect/>
          </a:stretch>
        </p:blipFill>
        <p:spPr bwMode="auto">
          <a:xfrm>
            <a:off x="1456267" y="1080000"/>
            <a:ext cx="6231465" cy="50400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00" y="-237066"/>
            <a:ext cx="6336582" cy="1320800"/>
          </a:xfrm>
        </p:spPr>
        <p:txBody>
          <a:bodyPr>
            <a:normAutofit/>
          </a:bodyPr>
          <a:lstStyle/>
          <a:p>
            <a:r>
              <a:rPr lang="en-US" dirty="0" err="1" smtClean="0"/>
              <a:t>Operatiuni</a:t>
            </a:r>
            <a:r>
              <a:rPr lang="en-US" dirty="0" smtClean="0"/>
              <a:t> </a:t>
            </a:r>
            <a:r>
              <a:rPr lang="en-US" dirty="0" err="1" smtClean="0"/>
              <a:t>lunare</a:t>
            </a:r>
            <a:r>
              <a:rPr lang="en-US" dirty="0" smtClean="0"/>
              <a:t> in </a:t>
            </a:r>
            <a:r>
              <a:rPr lang="en-US" dirty="0" err="1" smtClean="0"/>
              <a:t>cadrul</a:t>
            </a:r>
            <a:r>
              <a:rPr lang="en-US" dirty="0" smtClean="0"/>
              <a:t> PSC-</a:t>
            </a:r>
            <a:r>
              <a:rPr lang="en-US" dirty="0" err="1" smtClean="0"/>
              <a:t>operatori</a:t>
            </a:r>
            <a:r>
              <a:rPr lang="en-US" dirty="0" smtClean="0"/>
              <a:t> </a:t>
            </a:r>
            <a:r>
              <a:rPr lang="en-US" dirty="0" err="1" smtClean="0"/>
              <a:t>municipali</a:t>
            </a:r>
            <a:endParaRPr lang="en-US" dirty="0"/>
          </a:p>
        </p:txBody>
      </p:sp>
      <p:sp>
        <p:nvSpPr>
          <p:cNvPr id="4" name="Slide Number Placeholder 3"/>
          <p:cNvSpPr>
            <a:spLocks noGrp="1"/>
          </p:cNvSpPr>
          <p:nvPr>
            <p:ph type="sldNum" sz="quarter" idx="4"/>
          </p:nvPr>
        </p:nvSpPr>
        <p:spPr/>
        <p:txBody>
          <a:bodyPr/>
          <a:lstStyle/>
          <a:p>
            <a:fld id="{FA83B8D6-F8CB-465E-A3F9-C0CB9076341A}" type="slidenum">
              <a:rPr lang="en-GB" smtClean="0"/>
              <a:pPr/>
              <a:t>14</a:t>
            </a:fld>
            <a:endParaRPr lang="en-GB" dirty="0"/>
          </a:p>
        </p:txBody>
      </p:sp>
      <p:sp>
        <p:nvSpPr>
          <p:cNvPr id="5" name="Chart Placeholder 4"/>
          <p:cNvSpPr>
            <a:spLocks noGrp="1"/>
          </p:cNvSpPr>
          <p:nvPr>
            <p:ph type="chart" sz="quarter" idx="13"/>
          </p:nvPr>
        </p:nvSpPr>
        <p:spPr>
          <a:xfrm>
            <a:off x="720725" y="1320800"/>
            <a:ext cx="7560000" cy="4799200"/>
          </a:xfrm>
        </p:spPr>
      </p:sp>
      <p:pic>
        <p:nvPicPr>
          <p:cNvPr id="4099" name="Picture 3"/>
          <p:cNvPicPr>
            <a:picLocks noChangeAspect="1" noChangeArrowheads="1"/>
          </p:cNvPicPr>
          <p:nvPr/>
        </p:nvPicPr>
        <p:blipFill>
          <a:blip r:embed="rId2" cstate="print"/>
          <a:srcRect/>
          <a:stretch>
            <a:fillRect/>
          </a:stretch>
        </p:blipFill>
        <p:spPr bwMode="auto">
          <a:xfrm>
            <a:off x="720000" y="1083734"/>
            <a:ext cx="7966800" cy="4673599"/>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00" y="-237066"/>
            <a:ext cx="6336582" cy="1320800"/>
          </a:xfrm>
        </p:spPr>
        <p:txBody>
          <a:bodyPr>
            <a:normAutofit/>
          </a:bodyPr>
          <a:lstStyle/>
          <a:p>
            <a:r>
              <a:rPr lang="en-US" dirty="0" err="1" smtClean="0"/>
              <a:t>Operatiuni</a:t>
            </a:r>
            <a:r>
              <a:rPr lang="en-US" dirty="0" smtClean="0"/>
              <a:t> </a:t>
            </a:r>
            <a:r>
              <a:rPr lang="en-US" dirty="0" err="1" smtClean="0"/>
              <a:t>anuale</a:t>
            </a:r>
            <a:r>
              <a:rPr lang="en-US" dirty="0" smtClean="0"/>
              <a:t> in </a:t>
            </a:r>
            <a:r>
              <a:rPr lang="en-US" dirty="0" err="1" smtClean="0"/>
              <a:t>cadrul</a:t>
            </a:r>
            <a:r>
              <a:rPr lang="en-US" dirty="0" smtClean="0"/>
              <a:t> PSC-</a:t>
            </a:r>
            <a:r>
              <a:rPr lang="en-US" dirty="0" err="1" smtClean="0"/>
              <a:t>operatori</a:t>
            </a:r>
            <a:r>
              <a:rPr lang="en-US" dirty="0" smtClean="0"/>
              <a:t> </a:t>
            </a:r>
            <a:r>
              <a:rPr lang="en-US" dirty="0" err="1" smtClean="0"/>
              <a:t>municipali</a:t>
            </a:r>
            <a:endParaRPr lang="en-US" dirty="0"/>
          </a:p>
        </p:txBody>
      </p:sp>
      <p:sp>
        <p:nvSpPr>
          <p:cNvPr id="4" name="Slide Number Placeholder 3"/>
          <p:cNvSpPr>
            <a:spLocks noGrp="1"/>
          </p:cNvSpPr>
          <p:nvPr>
            <p:ph type="sldNum" sz="quarter" idx="4"/>
          </p:nvPr>
        </p:nvSpPr>
        <p:spPr/>
        <p:txBody>
          <a:bodyPr/>
          <a:lstStyle/>
          <a:p>
            <a:fld id="{FA83B8D6-F8CB-465E-A3F9-C0CB9076341A}" type="slidenum">
              <a:rPr lang="en-GB" smtClean="0"/>
              <a:pPr/>
              <a:t>15</a:t>
            </a:fld>
            <a:endParaRPr lang="en-GB" dirty="0"/>
          </a:p>
        </p:txBody>
      </p:sp>
      <p:sp>
        <p:nvSpPr>
          <p:cNvPr id="5" name="Chart Placeholder 4"/>
          <p:cNvSpPr>
            <a:spLocks noGrp="1"/>
          </p:cNvSpPr>
          <p:nvPr>
            <p:ph type="chart" sz="quarter" idx="13"/>
          </p:nvPr>
        </p:nvSpPr>
        <p:spPr>
          <a:xfrm>
            <a:off x="720725" y="1320800"/>
            <a:ext cx="7560000" cy="4799200"/>
          </a:xfrm>
        </p:spPr>
      </p:sp>
      <p:pic>
        <p:nvPicPr>
          <p:cNvPr id="6146" name="Picture 2"/>
          <p:cNvPicPr>
            <a:picLocks noChangeAspect="1" noChangeArrowheads="1"/>
          </p:cNvPicPr>
          <p:nvPr/>
        </p:nvPicPr>
        <p:blipFill>
          <a:blip r:embed="rId2" cstate="print"/>
          <a:srcRect/>
          <a:stretch>
            <a:fillRect/>
          </a:stretch>
        </p:blipFill>
        <p:spPr bwMode="auto">
          <a:xfrm>
            <a:off x="720000" y="1320801"/>
            <a:ext cx="7966800" cy="47992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00" y="-237066"/>
            <a:ext cx="6336582" cy="1320800"/>
          </a:xfrm>
        </p:spPr>
        <p:txBody>
          <a:bodyPr>
            <a:normAutofit/>
          </a:bodyPr>
          <a:lstStyle/>
          <a:p>
            <a:r>
              <a:rPr lang="en-US" dirty="0" err="1" smtClean="0"/>
              <a:t>Operatiuni</a:t>
            </a:r>
            <a:r>
              <a:rPr lang="en-US" dirty="0" smtClean="0"/>
              <a:t> </a:t>
            </a:r>
            <a:r>
              <a:rPr lang="en-US" dirty="0" err="1" smtClean="0"/>
              <a:t>lunare</a:t>
            </a:r>
            <a:r>
              <a:rPr lang="en-US" dirty="0" smtClean="0"/>
              <a:t> in </a:t>
            </a:r>
            <a:r>
              <a:rPr lang="en-US" dirty="0" err="1" smtClean="0"/>
              <a:t>cadrul</a:t>
            </a:r>
            <a:r>
              <a:rPr lang="en-US" dirty="0" smtClean="0"/>
              <a:t> PSC-</a:t>
            </a:r>
            <a:r>
              <a:rPr lang="en-US" dirty="0" err="1" smtClean="0"/>
              <a:t>operatori</a:t>
            </a:r>
            <a:r>
              <a:rPr lang="en-US" dirty="0" smtClean="0"/>
              <a:t> </a:t>
            </a:r>
            <a:r>
              <a:rPr lang="en-US" dirty="0" err="1" smtClean="0"/>
              <a:t>privati</a:t>
            </a:r>
            <a:endParaRPr lang="en-US" dirty="0"/>
          </a:p>
        </p:txBody>
      </p:sp>
      <p:sp>
        <p:nvSpPr>
          <p:cNvPr id="4" name="Slide Number Placeholder 3"/>
          <p:cNvSpPr>
            <a:spLocks noGrp="1"/>
          </p:cNvSpPr>
          <p:nvPr>
            <p:ph type="sldNum" sz="quarter" idx="4"/>
          </p:nvPr>
        </p:nvSpPr>
        <p:spPr/>
        <p:txBody>
          <a:bodyPr/>
          <a:lstStyle/>
          <a:p>
            <a:fld id="{FA83B8D6-F8CB-465E-A3F9-C0CB9076341A}" type="slidenum">
              <a:rPr lang="en-GB" smtClean="0"/>
              <a:pPr/>
              <a:t>16</a:t>
            </a:fld>
            <a:endParaRPr lang="en-GB" dirty="0"/>
          </a:p>
        </p:txBody>
      </p:sp>
      <p:sp>
        <p:nvSpPr>
          <p:cNvPr id="5" name="Chart Placeholder 4"/>
          <p:cNvSpPr>
            <a:spLocks noGrp="1"/>
          </p:cNvSpPr>
          <p:nvPr>
            <p:ph type="chart" sz="quarter" idx="13"/>
          </p:nvPr>
        </p:nvSpPr>
        <p:spPr>
          <a:xfrm>
            <a:off x="720725" y="1320800"/>
            <a:ext cx="7560000" cy="4799200"/>
          </a:xfrm>
        </p:spPr>
      </p:sp>
      <p:pic>
        <p:nvPicPr>
          <p:cNvPr id="4098" name="Picture 2"/>
          <p:cNvPicPr>
            <a:picLocks noChangeAspect="1" noChangeArrowheads="1"/>
          </p:cNvPicPr>
          <p:nvPr/>
        </p:nvPicPr>
        <p:blipFill>
          <a:blip r:embed="rId2" cstate="print"/>
          <a:srcRect/>
          <a:stretch>
            <a:fillRect/>
          </a:stretch>
        </p:blipFill>
        <p:spPr bwMode="auto">
          <a:xfrm>
            <a:off x="720725" y="1083734"/>
            <a:ext cx="8280725" cy="5036266"/>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Operatiuni</a:t>
            </a:r>
            <a:r>
              <a:rPr lang="en-US" dirty="0" smtClean="0"/>
              <a:t> </a:t>
            </a:r>
            <a:r>
              <a:rPr lang="en-US" dirty="0" err="1" smtClean="0"/>
              <a:t>anuale</a:t>
            </a:r>
            <a:r>
              <a:rPr lang="en-US" dirty="0" smtClean="0"/>
              <a:t> in </a:t>
            </a:r>
            <a:r>
              <a:rPr lang="en-US" dirty="0" err="1" smtClean="0"/>
              <a:t>cadrul</a:t>
            </a:r>
            <a:r>
              <a:rPr lang="en-US" dirty="0" smtClean="0"/>
              <a:t> PSC-</a:t>
            </a:r>
            <a:r>
              <a:rPr lang="en-US" dirty="0" err="1" smtClean="0"/>
              <a:t>operatori</a:t>
            </a:r>
            <a:r>
              <a:rPr lang="en-US" dirty="0" smtClean="0"/>
              <a:t> </a:t>
            </a:r>
            <a:r>
              <a:rPr lang="en-US" dirty="0" err="1" smtClean="0"/>
              <a:t>privati</a:t>
            </a:r>
            <a:endParaRPr lang="en-US" dirty="0"/>
          </a:p>
        </p:txBody>
      </p:sp>
      <p:sp>
        <p:nvSpPr>
          <p:cNvPr id="4" name="Slide Number Placeholder 3"/>
          <p:cNvSpPr>
            <a:spLocks noGrp="1"/>
          </p:cNvSpPr>
          <p:nvPr>
            <p:ph type="sldNum" sz="quarter" idx="4"/>
          </p:nvPr>
        </p:nvSpPr>
        <p:spPr/>
        <p:txBody>
          <a:bodyPr/>
          <a:lstStyle/>
          <a:p>
            <a:fld id="{FA83B8D6-F8CB-465E-A3F9-C0CB9076341A}" type="slidenum">
              <a:rPr lang="en-GB" smtClean="0"/>
              <a:pPr/>
              <a:t>17</a:t>
            </a:fld>
            <a:endParaRPr lang="en-GB" dirty="0"/>
          </a:p>
        </p:txBody>
      </p:sp>
      <p:sp>
        <p:nvSpPr>
          <p:cNvPr id="5" name="Chart Placeholder 4"/>
          <p:cNvSpPr>
            <a:spLocks noGrp="1"/>
          </p:cNvSpPr>
          <p:nvPr>
            <p:ph type="chart" sz="quarter" idx="13"/>
          </p:nvPr>
        </p:nvSpPr>
        <p:spPr/>
      </p:sp>
      <p:pic>
        <p:nvPicPr>
          <p:cNvPr id="5122" name="Picture 2"/>
          <p:cNvPicPr>
            <a:picLocks noChangeAspect="1" noChangeArrowheads="1"/>
          </p:cNvPicPr>
          <p:nvPr/>
        </p:nvPicPr>
        <p:blipFill>
          <a:blip r:embed="rId2" cstate="print"/>
          <a:srcRect/>
          <a:stretch>
            <a:fillRect/>
          </a:stretch>
        </p:blipFill>
        <p:spPr bwMode="auto">
          <a:xfrm>
            <a:off x="474134" y="1080000"/>
            <a:ext cx="8212666" cy="50400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0" y="0"/>
            <a:ext cx="6830951" cy="866899"/>
          </a:xfrm>
        </p:spPr>
        <p:txBody>
          <a:bodyPr>
            <a:normAutofit fontScale="90000"/>
          </a:bodyPr>
          <a:lstStyle/>
          <a:p>
            <a:pPr lvl="0"/>
            <a:r>
              <a:rPr lang="fr-FR" sz="2000" b="1" dirty="0" smtClean="0"/>
              <a:t/>
            </a:r>
            <a:br>
              <a:rPr lang="fr-FR" sz="2000" b="1" dirty="0" smtClean="0"/>
            </a:br>
            <a:r>
              <a:rPr lang="fr-FR" sz="2000" b="1" dirty="0" smtClean="0"/>
              <a:t/>
            </a:r>
            <a:br>
              <a:rPr lang="fr-FR" sz="2000" b="1" dirty="0" smtClean="0"/>
            </a:br>
            <a:r>
              <a:rPr lang="fr-FR" sz="2000" b="1" dirty="0" smtClean="0"/>
              <a:t/>
            </a:r>
            <a:br>
              <a:rPr lang="fr-FR" sz="2000" b="1" dirty="0" smtClean="0"/>
            </a:br>
            <a:r>
              <a:rPr lang="fr-FR" sz="2000" b="1" dirty="0" smtClean="0"/>
              <a:t/>
            </a:r>
            <a:br>
              <a:rPr lang="fr-FR" sz="2000" b="1" dirty="0" smtClean="0"/>
            </a:br>
            <a:r>
              <a:rPr lang="fr-FR" sz="2700" b="1" dirty="0" err="1" smtClean="0"/>
              <a:t>Masuri</a:t>
            </a:r>
            <a:r>
              <a:rPr lang="fr-FR" sz="2700" b="1" dirty="0" smtClean="0"/>
              <a:t> </a:t>
            </a:r>
            <a:r>
              <a:rPr lang="fr-FR" sz="2700" b="1" dirty="0" err="1" smtClean="0"/>
              <a:t>necesare</a:t>
            </a:r>
            <a:r>
              <a:rPr lang="fr-FR" sz="2700" b="1" dirty="0" smtClean="0"/>
              <a:t> </a:t>
            </a:r>
            <a:r>
              <a:rPr lang="fr-FR" sz="2700" b="1" dirty="0" err="1" smtClean="0"/>
              <a:t>pentru</a:t>
            </a:r>
            <a:r>
              <a:rPr lang="fr-FR" sz="2700" b="1" dirty="0" smtClean="0"/>
              <a:t> </a:t>
            </a:r>
            <a:r>
              <a:rPr lang="fr-FR" sz="2700" b="1" dirty="0" err="1" smtClean="0"/>
              <a:t>implementarea</a:t>
            </a:r>
            <a:r>
              <a:rPr lang="fr-FR" sz="2700" b="1" dirty="0" smtClean="0"/>
              <a:t> </a:t>
            </a:r>
            <a:r>
              <a:rPr lang="fr-FR" sz="2700" b="1" dirty="0" err="1" smtClean="0"/>
              <a:t>contractelor</a:t>
            </a:r>
            <a:r>
              <a:rPr lang="fr-FR" sz="2700" b="1" dirty="0" smtClean="0"/>
              <a:t> la </a:t>
            </a:r>
            <a:r>
              <a:rPr lang="fr-FR" sz="2700" b="1" dirty="0" err="1" smtClean="0"/>
              <a:t>nivel</a:t>
            </a:r>
            <a:r>
              <a:rPr lang="fr-FR" sz="2700" b="1" dirty="0" smtClean="0"/>
              <a:t> national</a:t>
            </a:r>
            <a:r>
              <a:rPr lang="fr-FR" sz="2000" b="1" dirty="0" smtClean="0"/>
              <a:t/>
            </a:r>
            <a:br>
              <a:rPr lang="fr-FR" sz="2000" b="1" dirty="0" smtClean="0"/>
            </a:br>
            <a:r>
              <a:rPr lang="fr-FR" sz="2000" b="1" dirty="0" smtClean="0"/>
              <a:t/>
            </a:r>
            <a:br>
              <a:rPr lang="fr-FR" sz="2000" b="1" dirty="0" smtClean="0"/>
            </a:br>
            <a:r>
              <a:rPr lang="fr-FR" sz="2000" b="1" dirty="0" smtClean="0"/>
              <a:t/>
            </a:r>
            <a:br>
              <a:rPr lang="fr-FR" sz="2000" b="1" dirty="0" smtClean="0"/>
            </a:br>
            <a:r>
              <a:rPr lang="fr-FR" sz="2000" b="1" dirty="0" smtClean="0"/>
              <a:t>Contents </a:t>
            </a:r>
            <a:r>
              <a:rPr lang="fr-FR" b="1" dirty="0" smtClean="0">
                <a:solidFill>
                  <a:srgbClr val="0070C0"/>
                </a:solidFill>
              </a:rPr>
              <a:t/>
            </a:r>
            <a:br>
              <a:rPr lang="fr-FR" b="1" dirty="0" smtClean="0">
                <a:solidFill>
                  <a:srgbClr val="0070C0"/>
                </a:solidFill>
              </a:rPr>
            </a:br>
            <a:endParaRPr lang="fr-FR" dirty="0"/>
          </a:p>
        </p:txBody>
      </p:sp>
      <p:sp>
        <p:nvSpPr>
          <p:cNvPr id="3" name="Text Placeholder 2"/>
          <p:cNvSpPr>
            <a:spLocks noGrp="1"/>
          </p:cNvSpPr>
          <p:nvPr>
            <p:ph type="body" sz="quarter" idx="13"/>
          </p:nvPr>
        </p:nvSpPr>
        <p:spPr>
          <a:xfrm>
            <a:off x="352337" y="1080000"/>
            <a:ext cx="8430935" cy="5082675"/>
          </a:xfrm>
        </p:spPr>
        <p:txBody>
          <a:bodyPr numCol="1">
            <a:noAutofit/>
          </a:bodyPr>
          <a:lstStyle/>
          <a:p>
            <a:pPr>
              <a:buFont typeface="Arial" pitchFamily="34" charset="0"/>
              <a:buChar char="•"/>
            </a:pPr>
            <a:r>
              <a:rPr lang="en-GB" b="1" dirty="0" err="1" smtClean="0"/>
              <a:t>Adaptarea</a:t>
            </a:r>
            <a:r>
              <a:rPr lang="en-GB" b="1" dirty="0" smtClean="0"/>
              <a:t> </a:t>
            </a:r>
            <a:r>
              <a:rPr lang="en-GB" b="1" dirty="0" err="1" smtClean="0"/>
              <a:t>legislatiei</a:t>
            </a:r>
            <a:r>
              <a:rPr lang="en-GB" b="1" dirty="0" smtClean="0"/>
              <a:t> in </a:t>
            </a:r>
            <a:r>
              <a:rPr lang="en-GB" b="1" dirty="0" err="1" smtClean="0"/>
              <a:t>vederea</a:t>
            </a:r>
            <a:r>
              <a:rPr lang="en-GB" b="1" dirty="0" smtClean="0"/>
              <a:t> </a:t>
            </a:r>
            <a:r>
              <a:rPr lang="en-GB" b="1" dirty="0" err="1" smtClean="0"/>
              <a:t>asigurarii</a:t>
            </a:r>
            <a:r>
              <a:rPr lang="en-GB" b="1" dirty="0" smtClean="0"/>
              <a:t> </a:t>
            </a:r>
            <a:r>
              <a:rPr lang="en-GB" b="1" dirty="0" err="1" smtClean="0"/>
              <a:t>instrumentelor</a:t>
            </a:r>
            <a:r>
              <a:rPr lang="en-GB" b="1" dirty="0" smtClean="0"/>
              <a:t> </a:t>
            </a:r>
            <a:r>
              <a:rPr lang="en-GB" b="1" dirty="0" err="1" smtClean="0"/>
              <a:t>necesare</a:t>
            </a:r>
            <a:r>
              <a:rPr lang="en-GB" b="1" dirty="0" smtClean="0"/>
              <a:t> </a:t>
            </a:r>
            <a:r>
              <a:rPr lang="en-GB" b="1" dirty="0" err="1" smtClean="0"/>
              <a:t>aut</a:t>
            </a:r>
            <a:r>
              <a:rPr lang="en-GB" b="1" dirty="0" smtClean="0"/>
              <a:t>. locale de </a:t>
            </a:r>
            <a:r>
              <a:rPr lang="en-GB" b="1" dirty="0" err="1" smtClean="0"/>
              <a:t>adaptare</a:t>
            </a:r>
            <a:r>
              <a:rPr lang="en-GB" b="1" dirty="0" smtClean="0"/>
              <a:t> a </a:t>
            </a:r>
            <a:r>
              <a:rPr lang="en-GB" b="1" dirty="0" err="1" smtClean="0"/>
              <a:t>contractelor</a:t>
            </a:r>
            <a:r>
              <a:rPr lang="en-GB" b="1" dirty="0" smtClean="0"/>
              <a:t> </a:t>
            </a:r>
            <a:r>
              <a:rPr lang="en-GB" b="1" dirty="0" err="1" smtClean="0"/>
              <a:t>si</a:t>
            </a:r>
            <a:r>
              <a:rPr lang="en-GB" b="1" dirty="0" smtClean="0"/>
              <a:t> </a:t>
            </a:r>
            <a:r>
              <a:rPr lang="en-GB" b="1" dirty="0" err="1" smtClean="0"/>
              <a:t>crestere</a:t>
            </a:r>
            <a:r>
              <a:rPr lang="en-GB" b="1" dirty="0" smtClean="0"/>
              <a:t> a </a:t>
            </a:r>
            <a:r>
              <a:rPr lang="en-GB" b="1" dirty="0" err="1" smtClean="0"/>
              <a:t>eficientei</a:t>
            </a:r>
            <a:r>
              <a:rPr lang="en-GB" b="1" dirty="0" smtClean="0"/>
              <a:t>  (ex. </a:t>
            </a:r>
            <a:r>
              <a:rPr lang="en-GB" b="1" dirty="0" err="1" smtClean="0"/>
              <a:t>posibilitate</a:t>
            </a:r>
            <a:r>
              <a:rPr lang="en-GB" b="1" dirty="0" smtClean="0"/>
              <a:t> de </a:t>
            </a:r>
            <a:r>
              <a:rPr lang="en-GB" b="1" dirty="0" err="1" smtClean="0"/>
              <a:t>includere</a:t>
            </a:r>
            <a:r>
              <a:rPr lang="en-GB" b="1" dirty="0" smtClean="0"/>
              <a:t> bonus)</a:t>
            </a:r>
          </a:p>
          <a:p>
            <a:pPr>
              <a:buFont typeface="Arial" pitchFamily="34" charset="0"/>
              <a:buChar char="•"/>
            </a:pPr>
            <a:endParaRPr lang="en-GB" b="1" dirty="0" smtClean="0"/>
          </a:p>
          <a:p>
            <a:pPr>
              <a:buFont typeface="Arial" pitchFamily="34" charset="0"/>
              <a:buChar char="•"/>
            </a:pPr>
            <a:r>
              <a:rPr lang="en-GB" b="1" dirty="0" err="1" smtClean="0"/>
              <a:t>Modelul</a:t>
            </a:r>
            <a:r>
              <a:rPr lang="en-GB" b="1" dirty="0" smtClean="0"/>
              <a:t> de contract </a:t>
            </a:r>
            <a:r>
              <a:rPr lang="en-GB" b="1" dirty="0" err="1" smtClean="0"/>
              <a:t>propus</a:t>
            </a:r>
            <a:r>
              <a:rPr lang="en-GB" b="1" dirty="0" smtClean="0"/>
              <a:t> </a:t>
            </a:r>
            <a:r>
              <a:rPr lang="en-GB" b="1" dirty="0" err="1" smtClean="0"/>
              <a:t>sa</a:t>
            </a:r>
            <a:r>
              <a:rPr lang="en-GB" b="1" dirty="0" smtClean="0"/>
              <a:t> fie </a:t>
            </a:r>
            <a:r>
              <a:rPr lang="en-GB" b="1" dirty="0" err="1" smtClean="0"/>
              <a:t>adaptat</a:t>
            </a:r>
            <a:r>
              <a:rPr lang="en-GB" b="1" dirty="0" smtClean="0"/>
              <a:t> ulterior </a:t>
            </a:r>
            <a:r>
              <a:rPr lang="en-GB" b="1" dirty="0" err="1" smtClean="0"/>
              <a:t>modificarilor</a:t>
            </a:r>
            <a:r>
              <a:rPr lang="en-GB" b="1" dirty="0" smtClean="0"/>
              <a:t> legislative </a:t>
            </a:r>
            <a:r>
              <a:rPr lang="en-GB" b="1" dirty="0" err="1" smtClean="0"/>
              <a:t>ce</a:t>
            </a:r>
            <a:r>
              <a:rPr lang="en-GB" b="1" dirty="0" smtClean="0"/>
              <a:t> se </a:t>
            </a:r>
            <a:r>
              <a:rPr lang="en-GB" b="1" dirty="0" err="1" smtClean="0"/>
              <a:t>vor</a:t>
            </a:r>
            <a:r>
              <a:rPr lang="en-GB" b="1" dirty="0" smtClean="0"/>
              <a:t> </a:t>
            </a:r>
            <a:r>
              <a:rPr lang="en-GB" b="1" dirty="0" err="1" smtClean="0"/>
              <a:t>adopta</a:t>
            </a:r>
            <a:r>
              <a:rPr lang="en-GB" b="1" dirty="0" smtClean="0"/>
              <a:t>. </a:t>
            </a:r>
          </a:p>
          <a:p>
            <a:endParaRPr lang="en-GB" b="1" dirty="0" smtClean="0"/>
          </a:p>
          <a:p>
            <a:pPr>
              <a:buFont typeface="Arial" pitchFamily="34" charset="0"/>
              <a:buChar char="•"/>
            </a:pPr>
            <a:r>
              <a:rPr lang="en-GB" b="1" dirty="0" err="1" smtClean="0"/>
              <a:t>Modelul</a:t>
            </a:r>
            <a:r>
              <a:rPr lang="en-GB" b="1" dirty="0" smtClean="0"/>
              <a:t> de contract </a:t>
            </a:r>
            <a:r>
              <a:rPr lang="en-GB" b="1" dirty="0" err="1" smtClean="0"/>
              <a:t>sa</a:t>
            </a:r>
            <a:r>
              <a:rPr lang="en-GB" b="1" dirty="0" smtClean="0"/>
              <a:t> fie </a:t>
            </a:r>
            <a:r>
              <a:rPr lang="en-GB" b="1" dirty="0" err="1" smtClean="0"/>
              <a:t>adaptat</a:t>
            </a:r>
            <a:r>
              <a:rPr lang="en-GB" b="1" dirty="0" smtClean="0"/>
              <a:t> </a:t>
            </a:r>
            <a:r>
              <a:rPr lang="en-GB" b="1" dirty="0" err="1" smtClean="0"/>
              <a:t>situatiei</a:t>
            </a:r>
            <a:r>
              <a:rPr lang="en-GB" b="1" dirty="0" smtClean="0"/>
              <a:t> locale </a:t>
            </a:r>
            <a:r>
              <a:rPr lang="en-GB" b="1" dirty="0" err="1" smtClean="0"/>
              <a:t>si</a:t>
            </a:r>
            <a:r>
              <a:rPr lang="en-GB" b="1" dirty="0" smtClean="0"/>
              <a:t> </a:t>
            </a:r>
            <a:r>
              <a:rPr lang="en-GB" b="1" dirty="0" err="1" smtClean="0"/>
              <a:t>startegiei</a:t>
            </a:r>
            <a:r>
              <a:rPr lang="en-GB" b="1" dirty="0" smtClean="0"/>
              <a:t> </a:t>
            </a:r>
            <a:r>
              <a:rPr lang="en-GB" b="1" dirty="0" err="1" smtClean="0"/>
              <a:t>autoritatilor</a:t>
            </a:r>
            <a:r>
              <a:rPr lang="en-GB" b="1" dirty="0" smtClean="0"/>
              <a:t> locale de </a:t>
            </a:r>
            <a:r>
              <a:rPr lang="en-GB" b="1" dirty="0" err="1" smtClean="0"/>
              <a:t>gestiune</a:t>
            </a:r>
            <a:r>
              <a:rPr lang="en-GB" b="1" dirty="0" smtClean="0"/>
              <a:t> a </a:t>
            </a:r>
            <a:r>
              <a:rPr lang="en-GB" b="1" dirty="0" err="1" smtClean="0"/>
              <a:t>serviciului</a:t>
            </a:r>
            <a:r>
              <a:rPr lang="en-GB" b="1" dirty="0" smtClean="0"/>
              <a:t> de transport public local</a:t>
            </a:r>
          </a:p>
          <a:p>
            <a:pPr lvl="0">
              <a:buFont typeface="Arial" pitchFamily="34" charset="0"/>
              <a:buChar char="•"/>
            </a:pPr>
            <a:endParaRPr lang="en-US" sz="1600" b="1" dirty="0">
              <a:solidFill>
                <a:srgbClr val="0070C0"/>
              </a:solidFill>
            </a:endParaRPr>
          </a:p>
        </p:txBody>
      </p:sp>
      <p:sp>
        <p:nvSpPr>
          <p:cNvPr id="4" name="Slide Number Placeholder 3"/>
          <p:cNvSpPr>
            <a:spLocks noGrp="1"/>
          </p:cNvSpPr>
          <p:nvPr>
            <p:ph type="sldNum" sz="quarter" idx="4"/>
          </p:nvPr>
        </p:nvSpPr>
        <p:spPr/>
        <p:txBody>
          <a:bodyPr/>
          <a:lstStyle/>
          <a:p>
            <a:fld id="{FA83B8D6-F8CB-465E-A3F9-C0CB9076341A}" type="slidenum">
              <a:rPr lang="fr-FR" smtClean="0"/>
              <a:pPr/>
              <a:t>18</a:t>
            </a:fld>
            <a:endParaRPr lang="fr-FR" dirty="0"/>
          </a:p>
        </p:txBody>
      </p:sp>
    </p:spTree>
    <p:extLst>
      <p:ext uri="{BB962C8B-B14F-4D97-AF65-F5344CB8AC3E}">
        <p14:creationId xmlns="" xmlns:p14="http://schemas.microsoft.com/office/powerpoint/2010/main" val="28756525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0" y="0"/>
            <a:ext cx="6830951" cy="866899"/>
          </a:xfrm>
        </p:spPr>
        <p:txBody>
          <a:bodyPr>
            <a:normAutofit fontScale="90000"/>
          </a:bodyPr>
          <a:lstStyle/>
          <a:p>
            <a:pPr lvl="0"/>
            <a:r>
              <a:rPr lang="fr-FR" sz="2000" b="1" dirty="0" smtClean="0"/>
              <a:t/>
            </a:r>
            <a:br>
              <a:rPr lang="fr-FR" sz="2000" b="1" dirty="0" smtClean="0"/>
            </a:br>
            <a:r>
              <a:rPr lang="fr-FR" sz="2000" b="1" dirty="0" smtClean="0"/>
              <a:t/>
            </a:r>
            <a:br>
              <a:rPr lang="fr-FR" sz="2000" b="1" dirty="0" smtClean="0"/>
            </a:br>
            <a:r>
              <a:rPr lang="fr-FR" sz="3100" b="1" dirty="0" smtClean="0"/>
              <a:t/>
            </a:r>
            <a:br>
              <a:rPr lang="fr-FR" sz="3100" b="1" dirty="0" smtClean="0"/>
            </a:br>
            <a:r>
              <a:rPr lang="fr-FR" sz="3600" b="1" dirty="0" err="1" smtClean="0"/>
              <a:t>Proiect</a:t>
            </a:r>
            <a:r>
              <a:rPr lang="fr-FR" sz="3600" b="1" dirty="0" smtClean="0"/>
              <a:t> pilot-Galati</a:t>
            </a:r>
            <a:r>
              <a:rPr lang="fr-FR" sz="2000" b="1" dirty="0" smtClean="0"/>
              <a:t/>
            </a:r>
            <a:br>
              <a:rPr lang="fr-FR" sz="2000" b="1" dirty="0" smtClean="0"/>
            </a:br>
            <a:r>
              <a:rPr lang="fr-FR" sz="2000" b="1" dirty="0" smtClean="0"/>
              <a:t/>
            </a:r>
            <a:br>
              <a:rPr lang="fr-FR" sz="2000" b="1" dirty="0" smtClean="0"/>
            </a:br>
            <a:r>
              <a:rPr lang="fr-FR" sz="2000" b="1" dirty="0" smtClean="0"/>
              <a:t/>
            </a:r>
            <a:br>
              <a:rPr lang="fr-FR" sz="2000" b="1" dirty="0" smtClean="0"/>
            </a:br>
            <a:r>
              <a:rPr lang="fr-FR" sz="2000" b="1" dirty="0" smtClean="0"/>
              <a:t>Contents </a:t>
            </a:r>
            <a:r>
              <a:rPr lang="fr-FR" b="1" dirty="0" smtClean="0">
                <a:solidFill>
                  <a:srgbClr val="0070C0"/>
                </a:solidFill>
              </a:rPr>
              <a:t/>
            </a:r>
            <a:br>
              <a:rPr lang="fr-FR" b="1" dirty="0" smtClean="0">
                <a:solidFill>
                  <a:srgbClr val="0070C0"/>
                </a:solidFill>
              </a:rPr>
            </a:br>
            <a:endParaRPr lang="fr-FR" dirty="0"/>
          </a:p>
        </p:txBody>
      </p:sp>
      <p:sp>
        <p:nvSpPr>
          <p:cNvPr id="3" name="Text Placeholder 2"/>
          <p:cNvSpPr>
            <a:spLocks noGrp="1"/>
          </p:cNvSpPr>
          <p:nvPr>
            <p:ph type="body" sz="quarter" idx="13"/>
          </p:nvPr>
        </p:nvSpPr>
        <p:spPr>
          <a:xfrm>
            <a:off x="352337" y="1080000"/>
            <a:ext cx="8430935" cy="5082675"/>
          </a:xfrm>
        </p:spPr>
        <p:txBody>
          <a:bodyPr numCol="1">
            <a:noAutofit/>
          </a:bodyPr>
          <a:lstStyle/>
          <a:p>
            <a:pPr marL="342900" indent="-342900">
              <a:spcBef>
                <a:spcPts val="600"/>
              </a:spcBef>
              <a:buFont typeface="+mj-lt"/>
              <a:buAutoNum type="arabicPeriod"/>
            </a:pPr>
            <a:r>
              <a:rPr lang="en-GB" sz="1600" b="1" dirty="0" err="1" smtClean="0"/>
              <a:t>Strategiei</a:t>
            </a:r>
            <a:r>
              <a:rPr lang="en-GB" sz="1600" b="1" dirty="0" smtClean="0"/>
              <a:t> de transport de </a:t>
            </a:r>
            <a:r>
              <a:rPr lang="en-GB" sz="1600" b="1" dirty="0" err="1" smtClean="0"/>
              <a:t>contractare</a:t>
            </a:r>
            <a:r>
              <a:rPr lang="en-GB" sz="1600" b="1" dirty="0" smtClean="0"/>
              <a:t>  a </a:t>
            </a:r>
            <a:r>
              <a:rPr lang="en-GB" sz="1600" b="1" dirty="0" err="1" smtClean="0"/>
              <a:t>serviciilor</a:t>
            </a:r>
            <a:r>
              <a:rPr lang="en-GB" sz="1600" b="1" dirty="0" smtClean="0"/>
              <a:t> de transport in 2 </a:t>
            </a:r>
            <a:r>
              <a:rPr lang="en-GB" sz="1600" b="1" dirty="0" err="1" smtClean="0"/>
              <a:t>pasi</a:t>
            </a:r>
            <a:endParaRPr lang="en-GB" sz="1600" b="1" dirty="0" smtClean="0"/>
          </a:p>
          <a:p>
            <a:pPr marL="342900" indent="-342900">
              <a:spcBef>
                <a:spcPts val="600"/>
              </a:spcBef>
              <a:buFont typeface="+mj-lt"/>
              <a:buAutoNum type="arabicPeriod"/>
            </a:pPr>
            <a:r>
              <a:rPr lang="en-GB" sz="1600" b="1" dirty="0" smtClean="0"/>
              <a:t>Program de transport </a:t>
            </a:r>
            <a:r>
              <a:rPr lang="en-GB" sz="1600" b="1" dirty="0" err="1" smtClean="0"/>
              <a:t>provizoriu</a:t>
            </a:r>
            <a:r>
              <a:rPr lang="en-GB" sz="1600" b="1" dirty="0" smtClean="0"/>
              <a:t> </a:t>
            </a:r>
            <a:r>
              <a:rPr lang="en-GB" sz="1600" b="1" dirty="0" err="1" smtClean="0"/>
              <a:t>pe</a:t>
            </a:r>
            <a:r>
              <a:rPr lang="en-GB" sz="1600" b="1" dirty="0" smtClean="0"/>
              <a:t> </a:t>
            </a:r>
            <a:r>
              <a:rPr lang="en-GB" sz="1600" b="1" dirty="0" err="1" smtClean="0"/>
              <a:t>durata</a:t>
            </a:r>
            <a:r>
              <a:rPr lang="en-GB" sz="1600" b="1" dirty="0" smtClean="0"/>
              <a:t> </a:t>
            </a:r>
            <a:r>
              <a:rPr lang="en-GB" sz="1600" b="1" dirty="0" err="1" smtClean="0"/>
              <a:t>primului</a:t>
            </a:r>
            <a:r>
              <a:rPr lang="en-GB" sz="1600" b="1" dirty="0" smtClean="0"/>
              <a:t> contract, cu </a:t>
            </a:r>
            <a:r>
              <a:rPr lang="en-GB" sz="1600" b="1" dirty="0" err="1" smtClean="0"/>
              <a:t>revizuirea</a:t>
            </a:r>
            <a:r>
              <a:rPr lang="en-GB" sz="1600" b="1" dirty="0" smtClean="0"/>
              <a:t> </a:t>
            </a:r>
            <a:r>
              <a:rPr lang="en-GB" sz="1600" b="1" dirty="0" err="1" smtClean="0"/>
              <a:t>acestuia</a:t>
            </a:r>
            <a:r>
              <a:rPr lang="en-GB" sz="1600" b="1" dirty="0" smtClean="0"/>
              <a:t> la </a:t>
            </a:r>
            <a:r>
              <a:rPr lang="en-GB" sz="1600" b="1" dirty="0" err="1" smtClean="0"/>
              <a:t>finalizarea</a:t>
            </a:r>
            <a:r>
              <a:rPr lang="en-GB" sz="1600" b="1" dirty="0" smtClean="0"/>
              <a:t> </a:t>
            </a:r>
            <a:r>
              <a:rPr lang="en-GB" sz="1600" b="1" dirty="0" err="1" smtClean="0"/>
              <a:t>planului</a:t>
            </a:r>
            <a:r>
              <a:rPr lang="en-GB" sz="1600" b="1" dirty="0" smtClean="0"/>
              <a:t> de </a:t>
            </a:r>
            <a:r>
              <a:rPr lang="en-GB" sz="1600" b="1" dirty="0" err="1" smtClean="0"/>
              <a:t>mobilitate</a:t>
            </a:r>
            <a:endParaRPr lang="en-GB" sz="1600" b="1" dirty="0" smtClean="0"/>
          </a:p>
          <a:p>
            <a:pPr marL="342900" indent="-342900">
              <a:spcBef>
                <a:spcPts val="600"/>
              </a:spcBef>
              <a:buFont typeface="+mj-lt"/>
              <a:buAutoNum type="arabicPeriod"/>
            </a:pPr>
            <a:r>
              <a:rPr lang="en-GB" sz="1600" b="1" dirty="0" err="1" smtClean="0"/>
              <a:t>Finalizarea</a:t>
            </a:r>
            <a:r>
              <a:rPr lang="en-GB" sz="1600" b="1" dirty="0" smtClean="0"/>
              <a:t> </a:t>
            </a:r>
            <a:r>
              <a:rPr lang="en-GB" sz="1600" b="1" dirty="0" err="1" smtClean="0"/>
              <a:t>unui</a:t>
            </a:r>
            <a:r>
              <a:rPr lang="en-GB" sz="1600" b="1" dirty="0" smtClean="0"/>
              <a:t> model de contract </a:t>
            </a:r>
            <a:r>
              <a:rPr lang="en-GB" sz="1600" b="1" dirty="0" err="1" smtClean="0"/>
              <a:t>adaptat</a:t>
            </a:r>
            <a:r>
              <a:rPr lang="en-GB" sz="1600" b="1" dirty="0" smtClean="0"/>
              <a:t> </a:t>
            </a:r>
            <a:r>
              <a:rPr lang="en-GB" sz="1600" b="1" dirty="0" err="1" smtClean="0"/>
              <a:t>pentru</a:t>
            </a:r>
            <a:r>
              <a:rPr lang="en-GB" sz="1600" b="1" dirty="0" smtClean="0"/>
              <a:t> Galati, cu </a:t>
            </a:r>
            <a:r>
              <a:rPr lang="en-GB" sz="1600" b="1" dirty="0" err="1" smtClean="0"/>
              <a:t>pastrarea</a:t>
            </a:r>
            <a:r>
              <a:rPr lang="en-GB" sz="1600" b="1" dirty="0" smtClean="0"/>
              <a:t> in </a:t>
            </a:r>
            <a:r>
              <a:rPr lang="en-GB" sz="1600" b="1" dirty="0" err="1" smtClean="0"/>
              <a:t>perioada</a:t>
            </a:r>
            <a:r>
              <a:rPr lang="en-GB" sz="1600" b="1" dirty="0" smtClean="0"/>
              <a:t> de </a:t>
            </a:r>
            <a:r>
              <a:rPr lang="en-GB" sz="1600" b="1" dirty="0" err="1" smtClean="0"/>
              <a:t>tranzitie</a:t>
            </a:r>
            <a:r>
              <a:rPr lang="en-GB" sz="1600" b="1" dirty="0" smtClean="0"/>
              <a:t> a </a:t>
            </a:r>
            <a:r>
              <a:rPr lang="en-GB" sz="1600" b="1" dirty="0" err="1" smtClean="0"/>
              <a:t>colectarii</a:t>
            </a:r>
            <a:r>
              <a:rPr lang="en-GB" sz="1600" b="1" dirty="0" smtClean="0"/>
              <a:t> </a:t>
            </a:r>
            <a:r>
              <a:rPr lang="en-GB" sz="1600" b="1" dirty="0" err="1" smtClean="0"/>
              <a:t>veniturilor</a:t>
            </a:r>
            <a:r>
              <a:rPr lang="en-GB" sz="1600" b="1" dirty="0" smtClean="0"/>
              <a:t> de </a:t>
            </a:r>
            <a:r>
              <a:rPr lang="en-GB" sz="1600" b="1" dirty="0" err="1" smtClean="0"/>
              <a:t>catre</a:t>
            </a:r>
            <a:r>
              <a:rPr lang="en-GB" sz="1600" b="1" dirty="0" smtClean="0"/>
              <a:t> </a:t>
            </a:r>
            <a:r>
              <a:rPr lang="en-GB" sz="1600" b="1" dirty="0" err="1" smtClean="0"/>
              <a:t>fiecare</a:t>
            </a:r>
            <a:r>
              <a:rPr lang="en-GB" sz="1600" b="1" dirty="0" smtClean="0"/>
              <a:t> operator (</a:t>
            </a:r>
            <a:r>
              <a:rPr lang="en-GB" sz="1600" b="1" dirty="0" err="1" smtClean="0"/>
              <a:t>pana</a:t>
            </a:r>
            <a:r>
              <a:rPr lang="en-GB" sz="1600" b="1" dirty="0" smtClean="0"/>
              <a:t> la </a:t>
            </a:r>
            <a:r>
              <a:rPr lang="en-GB" sz="1600" b="1" dirty="0" err="1" smtClean="0"/>
              <a:t>finalizaraea</a:t>
            </a:r>
            <a:r>
              <a:rPr lang="en-GB" sz="1600" b="1" dirty="0" smtClean="0"/>
              <a:t> </a:t>
            </a:r>
            <a:r>
              <a:rPr lang="en-GB" sz="1600" b="1" dirty="0" err="1" smtClean="0"/>
              <a:t>implementarii</a:t>
            </a:r>
            <a:r>
              <a:rPr lang="en-GB" sz="1600" b="1" dirty="0" smtClean="0"/>
              <a:t>  </a:t>
            </a:r>
            <a:r>
              <a:rPr lang="en-GB" sz="1600" b="1" dirty="0" err="1" smtClean="0"/>
              <a:t>sist</a:t>
            </a:r>
            <a:r>
              <a:rPr lang="en-GB" sz="1600" b="1" dirty="0" smtClean="0"/>
              <a:t>. de </a:t>
            </a:r>
            <a:r>
              <a:rPr lang="en-GB" sz="1600" b="1" dirty="0" err="1" smtClean="0"/>
              <a:t>taxare</a:t>
            </a:r>
            <a:r>
              <a:rPr lang="en-GB" sz="1600" b="1" dirty="0" smtClean="0"/>
              <a:t>)</a:t>
            </a:r>
          </a:p>
          <a:p>
            <a:pPr marL="342900" indent="-342900">
              <a:spcBef>
                <a:spcPts val="600"/>
              </a:spcBef>
              <a:buFont typeface="+mj-lt"/>
              <a:buAutoNum type="arabicPeriod"/>
            </a:pPr>
            <a:r>
              <a:rPr lang="en-GB" sz="1600" b="1" dirty="0" err="1" smtClean="0"/>
              <a:t>Restrangerea</a:t>
            </a:r>
            <a:r>
              <a:rPr lang="en-GB" sz="1600" b="1" dirty="0" smtClean="0"/>
              <a:t> </a:t>
            </a:r>
            <a:r>
              <a:rPr lang="en-GB" sz="1600" b="1" dirty="0" err="1" smtClean="0"/>
              <a:t>numarului</a:t>
            </a:r>
            <a:r>
              <a:rPr lang="en-GB" sz="1600" b="1" dirty="0" smtClean="0"/>
              <a:t> de </a:t>
            </a:r>
            <a:r>
              <a:rPr lang="en-GB" sz="1600" b="1" dirty="0" err="1" smtClean="0"/>
              <a:t>pachete</a:t>
            </a:r>
            <a:r>
              <a:rPr lang="en-GB" sz="1600" b="1" dirty="0" smtClean="0"/>
              <a:t> </a:t>
            </a:r>
            <a:r>
              <a:rPr lang="en-GB" sz="1600" b="1" dirty="0" err="1" smtClean="0"/>
              <a:t>atribuite</a:t>
            </a:r>
            <a:r>
              <a:rPr lang="en-GB" sz="1600" b="1" dirty="0" smtClean="0"/>
              <a:t> </a:t>
            </a:r>
            <a:r>
              <a:rPr lang="en-GB" sz="1600" b="1" dirty="0" err="1" smtClean="0"/>
              <a:t>prin</a:t>
            </a:r>
            <a:r>
              <a:rPr lang="en-GB" sz="1600" b="1" dirty="0" smtClean="0"/>
              <a:t> </a:t>
            </a:r>
            <a:r>
              <a:rPr lang="en-GB" sz="1600" b="1" dirty="0" err="1" smtClean="0"/>
              <a:t>competitie</a:t>
            </a:r>
            <a:r>
              <a:rPr lang="en-GB" sz="1600" b="1" dirty="0" smtClean="0"/>
              <a:t> (nu </a:t>
            </a:r>
            <a:r>
              <a:rPr lang="en-GB" sz="1600" b="1" dirty="0" err="1" smtClean="0"/>
              <a:t>trasee</a:t>
            </a:r>
            <a:r>
              <a:rPr lang="en-GB" sz="1600" b="1" dirty="0" smtClean="0"/>
              <a:t>) </a:t>
            </a:r>
            <a:r>
              <a:rPr lang="en-GB" sz="1600" b="1" dirty="0" err="1" smtClean="0"/>
              <a:t>si</a:t>
            </a:r>
            <a:r>
              <a:rPr lang="en-GB" sz="1600" b="1" dirty="0" smtClean="0"/>
              <a:t> </a:t>
            </a:r>
            <a:r>
              <a:rPr lang="en-GB" sz="1600" b="1" dirty="0" err="1" smtClean="0"/>
              <a:t>preluarea</a:t>
            </a:r>
            <a:r>
              <a:rPr lang="en-GB" sz="1600" b="1" dirty="0" smtClean="0"/>
              <a:t> de </a:t>
            </a:r>
            <a:r>
              <a:rPr lang="en-GB" sz="1600" b="1" dirty="0" err="1" smtClean="0"/>
              <a:t>operatorul</a:t>
            </a:r>
            <a:r>
              <a:rPr lang="en-GB" sz="1600" b="1" dirty="0" smtClean="0"/>
              <a:t> municipal a </a:t>
            </a:r>
            <a:r>
              <a:rPr lang="en-GB" sz="1600" b="1" dirty="0" err="1" smtClean="0"/>
              <a:t>traseelor</a:t>
            </a:r>
            <a:r>
              <a:rPr lang="en-GB" sz="1600" b="1" dirty="0" smtClean="0"/>
              <a:t> </a:t>
            </a:r>
            <a:r>
              <a:rPr lang="en-GB" sz="1600" b="1" dirty="0" err="1" smtClean="0"/>
              <a:t>functie</a:t>
            </a:r>
            <a:r>
              <a:rPr lang="en-GB" sz="1600" b="1" dirty="0" smtClean="0"/>
              <a:t> de </a:t>
            </a:r>
            <a:r>
              <a:rPr lang="en-GB" sz="1600" b="1" dirty="0" err="1" smtClean="0"/>
              <a:t>capacitatea</a:t>
            </a:r>
            <a:r>
              <a:rPr lang="en-GB" sz="1600" b="1" dirty="0" smtClean="0"/>
              <a:t> </a:t>
            </a:r>
            <a:r>
              <a:rPr lang="en-GB" sz="1600" b="1" dirty="0" err="1" smtClean="0"/>
              <a:t>proprie</a:t>
            </a:r>
            <a:endParaRPr lang="en-GB" sz="1600" b="1" dirty="0" smtClean="0"/>
          </a:p>
          <a:p>
            <a:pPr marL="342900" lvl="0" indent="-342900">
              <a:spcBef>
                <a:spcPts val="600"/>
              </a:spcBef>
              <a:buFont typeface="+mj-lt"/>
              <a:buAutoNum type="arabicPeriod"/>
            </a:pPr>
            <a:r>
              <a:rPr lang="en-GB" sz="1600" b="1" dirty="0" err="1" smtClean="0"/>
              <a:t>Stabilirea</a:t>
            </a:r>
            <a:r>
              <a:rPr lang="en-GB" sz="1600" b="1" dirty="0" smtClean="0"/>
              <a:t> </a:t>
            </a:r>
            <a:r>
              <a:rPr lang="en-GB" sz="1600" b="1" dirty="0" err="1" smtClean="0"/>
              <a:t>unui</a:t>
            </a:r>
            <a:r>
              <a:rPr lang="en-GB" sz="1600" b="1" dirty="0" smtClean="0"/>
              <a:t> </a:t>
            </a:r>
            <a:r>
              <a:rPr lang="en-GB" sz="1600" b="1" dirty="0" err="1" smtClean="0"/>
              <a:t>nivel</a:t>
            </a:r>
            <a:r>
              <a:rPr lang="en-GB" sz="1600" b="1" dirty="0" smtClean="0"/>
              <a:t> de cost/km </a:t>
            </a:r>
            <a:r>
              <a:rPr lang="en-GB" sz="1600" b="1" dirty="0" err="1" smtClean="0"/>
              <a:t>pentru</a:t>
            </a:r>
            <a:r>
              <a:rPr lang="en-GB" sz="1600" b="1" dirty="0" smtClean="0"/>
              <a:t> op. municipal </a:t>
            </a:r>
            <a:r>
              <a:rPr lang="en-GB" sz="1600" b="1" dirty="0" err="1" smtClean="0"/>
              <a:t>pentru</a:t>
            </a:r>
            <a:r>
              <a:rPr lang="en-GB" sz="1600" b="1" dirty="0" smtClean="0"/>
              <a:t> </a:t>
            </a:r>
            <a:r>
              <a:rPr lang="en-GB" sz="1600" b="1" dirty="0" err="1" smtClean="0"/>
              <a:t>primul</a:t>
            </a:r>
            <a:r>
              <a:rPr lang="en-GB" sz="1600" b="1" dirty="0" smtClean="0"/>
              <a:t> contract  </a:t>
            </a:r>
            <a:r>
              <a:rPr lang="en-GB" sz="1600" b="1" dirty="0" err="1" smtClean="0"/>
              <a:t>mai</a:t>
            </a:r>
            <a:r>
              <a:rPr lang="en-GB" sz="1600" b="1" dirty="0" smtClean="0"/>
              <a:t> </a:t>
            </a:r>
            <a:r>
              <a:rPr lang="en-GB" sz="1600" b="1" dirty="0" err="1" smtClean="0"/>
              <a:t>mic</a:t>
            </a:r>
            <a:r>
              <a:rPr lang="en-GB" sz="1600" b="1" dirty="0" smtClean="0"/>
              <a:t> </a:t>
            </a:r>
            <a:r>
              <a:rPr lang="en-GB" sz="1600" b="1" dirty="0" err="1" smtClean="0"/>
              <a:t>decat</a:t>
            </a:r>
            <a:r>
              <a:rPr lang="en-GB" sz="1600" b="1" dirty="0" smtClean="0"/>
              <a:t> </a:t>
            </a:r>
            <a:r>
              <a:rPr lang="en-GB" sz="1600" b="1" dirty="0" err="1" smtClean="0"/>
              <a:t>cel</a:t>
            </a:r>
            <a:r>
              <a:rPr lang="en-GB" sz="1600" b="1" dirty="0" smtClean="0"/>
              <a:t> </a:t>
            </a:r>
            <a:r>
              <a:rPr lang="en-GB" sz="1600" b="1" dirty="0" err="1" smtClean="0"/>
              <a:t>raportat</a:t>
            </a:r>
            <a:r>
              <a:rPr lang="en-GB" sz="1600" b="1" dirty="0" smtClean="0"/>
              <a:t> de operator, cu </a:t>
            </a:r>
            <a:r>
              <a:rPr lang="en-GB" sz="1600" b="1" dirty="0" err="1" smtClean="0"/>
              <a:t>ajustarea</a:t>
            </a:r>
            <a:r>
              <a:rPr lang="en-GB" sz="1600" b="1" dirty="0" smtClean="0"/>
              <a:t> </a:t>
            </a:r>
            <a:r>
              <a:rPr lang="en-GB" sz="1600" b="1" dirty="0" err="1" smtClean="0"/>
              <a:t>compensarii</a:t>
            </a:r>
            <a:r>
              <a:rPr lang="en-GB" sz="1600" b="1" dirty="0" smtClean="0"/>
              <a:t> la </a:t>
            </a:r>
            <a:r>
              <a:rPr lang="en-GB" sz="1600" b="1" dirty="0" err="1" smtClean="0"/>
              <a:t>sfarsitul</a:t>
            </a:r>
            <a:r>
              <a:rPr lang="en-GB" sz="1600" b="1" dirty="0" smtClean="0"/>
              <a:t> </a:t>
            </a:r>
            <a:r>
              <a:rPr lang="en-GB" sz="1600" b="1" dirty="0" err="1" smtClean="0"/>
              <a:t>contractului</a:t>
            </a:r>
            <a:r>
              <a:rPr lang="en-GB" sz="1600" b="1" dirty="0" smtClean="0"/>
              <a:t>, in </a:t>
            </a:r>
            <a:r>
              <a:rPr lang="en-GB" sz="1600" b="1" dirty="0" err="1" smtClean="0"/>
              <a:t>baza</a:t>
            </a:r>
            <a:r>
              <a:rPr lang="en-GB" sz="1600" b="1" dirty="0" smtClean="0"/>
              <a:t> </a:t>
            </a:r>
            <a:r>
              <a:rPr lang="en-GB" sz="1600" b="1" dirty="0" err="1" smtClean="0"/>
              <a:t>auditului</a:t>
            </a:r>
            <a:r>
              <a:rPr lang="en-GB" sz="1600" b="1" dirty="0" smtClean="0"/>
              <a:t> </a:t>
            </a:r>
            <a:r>
              <a:rPr lang="en-GB" sz="1600" b="1" dirty="0" err="1" smtClean="0"/>
              <a:t>tehnico</a:t>
            </a:r>
            <a:r>
              <a:rPr lang="en-GB" sz="1600" b="1" dirty="0" smtClean="0"/>
              <a:t>-economic </a:t>
            </a:r>
            <a:r>
              <a:rPr lang="en-GB" sz="1600" b="1" u="sng" dirty="0" err="1" smtClean="0"/>
              <a:t>si</a:t>
            </a:r>
            <a:r>
              <a:rPr lang="en-GB" sz="1600" b="1" u="sng" dirty="0" smtClean="0"/>
              <a:t> de </a:t>
            </a:r>
            <a:r>
              <a:rPr lang="en-GB" sz="1600" b="1" u="sng" dirty="0" err="1" smtClean="0"/>
              <a:t>eficienta</a:t>
            </a:r>
            <a:r>
              <a:rPr lang="en-GB" sz="1600" b="1" u="sng" dirty="0" smtClean="0"/>
              <a:t> </a:t>
            </a:r>
            <a:r>
              <a:rPr lang="en-GB" sz="1600" b="1" dirty="0" err="1" smtClean="0"/>
              <a:t>ce</a:t>
            </a:r>
            <a:r>
              <a:rPr lang="en-GB" sz="1600" b="1" dirty="0" smtClean="0"/>
              <a:t> se </a:t>
            </a:r>
            <a:r>
              <a:rPr lang="en-GB" sz="1600" b="1" dirty="0" err="1" smtClean="0"/>
              <a:t>va</a:t>
            </a:r>
            <a:r>
              <a:rPr lang="en-GB" sz="1600" b="1" dirty="0" smtClean="0"/>
              <a:t> </a:t>
            </a:r>
            <a:r>
              <a:rPr lang="en-GB" sz="1600" b="1" dirty="0" err="1" smtClean="0"/>
              <a:t>desfasura</a:t>
            </a:r>
            <a:r>
              <a:rPr lang="en-GB" sz="1600" b="1" dirty="0" smtClean="0"/>
              <a:t> in </a:t>
            </a:r>
            <a:r>
              <a:rPr lang="en-GB" sz="1600" b="1" dirty="0" err="1" smtClean="0"/>
              <a:t>primul</a:t>
            </a:r>
            <a:r>
              <a:rPr lang="en-GB" sz="1600" b="1" dirty="0" smtClean="0"/>
              <a:t> an de contract. Profit </a:t>
            </a:r>
            <a:r>
              <a:rPr lang="en-GB" sz="1600" b="1" dirty="0" err="1" smtClean="0"/>
              <a:t>rezonabil</a:t>
            </a:r>
            <a:r>
              <a:rPr lang="en-GB" sz="1600" b="1" dirty="0" smtClean="0"/>
              <a:t> 3%</a:t>
            </a:r>
            <a:endParaRPr lang="en-US" sz="1600" b="1" dirty="0" smtClean="0"/>
          </a:p>
        </p:txBody>
      </p:sp>
      <p:sp>
        <p:nvSpPr>
          <p:cNvPr id="4" name="Slide Number Placeholder 3"/>
          <p:cNvSpPr>
            <a:spLocks noGrp="1"/>
          </p:cNvSpPr>
          <p:nvPr>
            <p:ph type="sldNum" sz="quarter" idx="4"/>
          </p:nvPr>
        </p:nvSpPr>
        <p:spPr/>
        <p:txBody>
          <a:bodyPr/>
          <a:lstStyle/>
          <a:p>
            <a:fld id="{FA83B8D6-F8CB-465E-A3F9-C0CB9076341A}" type="slidenum">
              <a:rPr lang="fr-FR" smtClean="0"/>
              <a:pPr/>
              <a:t>19</a:t>
            </a:fld>
            <a:endParaRPr lang="fr-FR" dirty="0"/>
          </a:p>
        </p:txBody>
      </p:sp>
    </p:spTree>
    <p:extLst>
      <p:ext uri="{BB962C8B-B14F-4D97-AF65-F5344CB8AC3E}">
        <p14:creationId xmlns="" xmlns:p14="http://schemas.microsoft.com/office/powerpoint/2010/main" val="2875652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0" y="0"/>
            <a:ext cx="6830951" cy="866899"/>
          </a:xfrm>
        </p:spPr>
        <p:txBody>
          <a:bodyPr>
            <a:normAutofit fontScale="90000"/>
          </a:bodyPr>
          <a:lstStyle/>
          <a:p>
            <a:pPr lvl="0"/>
            <a:r>
              <a:rPr lang="fr-FR" sz="2000" b="1" dirty="0" smtClean="0"/>
              <a:t/>
            </a:r>
            <a:br>
              <a:rPr lang="fr-FR" sz="2000" b="1" dirty="0" smtClean="0"/>
            </a:br>
            <a:r>
              <a:rPr lang="fr-FR" sz="2000" b="1" dirty="0" smtClean="0"/>
              <a:t/>
            </a:r>
            <a:br>
              <a:rPr lang="fr-FR" sz="2000" b="1" dirty="0" smtClean="0"/>
            </a:br>
            <a:r>
              <a:rPr lang="fr-FR" sz="2000" b="1" dirty="0"/>
              <a:t/>
            </a:r>
            <a:br>
              <a:rPr lang="fr-FR" sz="2000" b="1" dirty="0"/>
            </a:br>
            <a:r>
              <a:rPr lang="fr-FR" sz="2000" b="1" dirty="0" smtClean="0"/>
              <a:t/>
            </a:r>
            <a:br>
              <a:rPr lang="fr-FR" sz="2000" b="1" dirty="0" smtClean="0"/>
            </a:br>
            <a:r>
              <a:rPr lang="fr-FR" sz="2000" b="1" dirty="0"/>
              <a:t/>
            </a:r>
            <a:br>
              <a:rPr lang="fr-FR" sz="2000" b="1" dirty="0"/>
            </a:br>
            <a:r>
              <a:rPr lang="fr-FR" sz="2700" b="1" dirty="0" smtClean="0"/>
              <a:t> </a:t>
            </a:r>
            <a:r>
              <a:rPr lang="fr-FR" sz="2700" b="1" dirty="0" err="1" smtClean="0"/>
              <a:t>Despre</a:t>
            </a:r>
            <a:r>
              <a:rPr lang="fr-FR" sz="2700" b="1" dirty="0" smtClean="0"/>
              <a:t> </a:t>
            </a:r>
            <a:r>
              <a:rPr lang="fr-FR" sz="2700" b="1" dirty="0" err="1" smtClean="0"/>
              <a:t>proiect</a:t>
            </a:r>
            <a:r>
              <a:rPr lang="en-US" sz="2700" b="1" dirty="0" smtClean="0"/>
              <a:t> </a:t>
            </a:r>
            <a:r>
              <a:rPr lang="en-US" sz="2000" b="1" dirty="0" smtClean="0"/>
              <a:t/>
            </a:r>
            <a:br>
              <a:rPr lang="en-US" sz="2000" b="1" dirty="0" smtClean="0"/>
            </a:br>
            <a:r>
              <a:rPr lang="en-US" sz="2000" b="1" dirty="0" smtClean="0"/>
              <a:t/>
            </a:r>
            <a:br>
              <a:rPr lang="en-US" sz="2000" b="1" dirty="0" smtClean="0"/>
            </a:br>
            <a:r>
              <a:rPr lang="fr-FR" sz="2000" b="1" dirty="0"/>
              <a:t/>
            </a:r>
            <a:br>
              <a:rPr lang="fr-FR" sz="2000" b="1" dirty="0"/>
            </a:br>
            <a:r>
              <a:rPr lang="fr-FR" sz="2000" b="1" dirty="0" smtClean="0"/>
              <a:t/>
            </a:r>
            <a:br>
              <a:rPr lang="fr-FR" sz="2000" b="1" dirty="0" smtClean="0"/>
            </a:br>
            <a:r>
              <a:rPr lang="fr-FR" sz="2000" b="1" dirty="0" smtClean="0"/>
              <a:t>Contents </a:t>
            </a:r>
            <a:r>
              <a:rPr lang="en-GB" b="1" dirty="0">
                <a:solidFill>
                  <a:srgbClr val="0070C0"/>
                </a:solidFill>
              </a:rPr>
              <a:t/>
            </a:r>
            <a:br>
              <a:rPr lang="en-GB" b="1" dirty="0">
                <a:solidFill>
                  <a:srgbClr val="0070C0"/>
                </a:solidFill>
              </a:rPr>
            </a:br>
            <a:endParaRPr lang="en-GB" dirty="0"/>
          </a:p>
        </p:txBody>
      </p:sp>
      <p:sp>
        <p:nvSpPr>
          <p:cNvPr id="3" name="Text Placeholder 2"/>
          <p:cNvSpPr>
            <a:spLocks noGrp="1"/>
          </p:cNvSpPr>
          <p:nvPr>
            <p:ph type="body" sz="quarter" idx="13"/>
          </p:nvPr>
        </p:nvSpPr>
        <p:spPr>
          <a:xfrm>
            <a:off x="225630" y="866900"/>
            <a:ext cx="8557644" cy="5377826"/>
          </a:xfrm>
        </p:spPr>
        <p:txBody>
          <a:bodyPr numCol="1">
            <a:noAutofit/>
          </a:bodyPr>
          <a:lstStyle/>
          <a:p>
            <a:pPr>
              <a:spcBef>
                <a:spcPts val="0"/>
              </a:spcBef>
              <a:buFont typeface="Wingdings" pitchFamily="2" charset="2"/>
              <a:buChar char="§"/>
            </a:pPr>
            <a:endParaRPr lang="en-US" sz="1800" dirty="0" smtClean="0"/>
          </a:p>
          <a:p>
            <a:pPr lvl="1">
              <a:spcBef>
                <a:spcPts val="0"/>
              </a:spcBef>
              <a:buFont typeface="Wingdings" pitchFamily="2" charset="2"/>
              <a:buChar char="§"/>
            </a:pPr>
            <a:r>
              <a:rPr lang="en-GB" sz="2000" b="1" dirty="0" err="1" smtClean="0">
                <a:solidFill>
                  <a:srgbClr val="00539B"/>
                </a:solidFill>
              </a:rPr>
              <a:t>Noiembrie</a:t>
            </a:r>
            <a:r>
              <a:rPr lang="en-GB" sz="2000" b="1" dirty="0" smtClean="0">
                <a:solidFill>
                  <a:srgbClr val="00539B"/>
                </a:solidFill>
              </a:rPr>
              <a:t> 2012- </a:t>
            </a:r>
            <a:r>
              <a:rPr lang="en-GB" sz="2000" b="1" dirty="0" err="1" smtClean="0">
                <a:solidFill>
                  <a:srgbClr val="00539B"/>
                </a:solidFill>
              </a:rPr>
              <a:t>acord</a:t>
            </a:r>
            <a:r>
              <a:rPr lang="en-GB" sz="2000" b="1" dirty="0" smtClean="0">
                <a:solidFill>
                  <a:srgbClr val="00539B"/>
                </a:solidFill>
              </a:rPr>
              <a:t> </a:t>
            </a:r>
            <a:r>
              <a:rPr lang="en-GB" sz="2000" b="1" dirty="0" err="1" smtClean="0">
                <a:solidFill>
                  <a:srgbClr val="00539B"/>
                </a:solidFill>
              </a:rPr>
              <a:t>între</a:t>
            </a:r>
            <a:r>
              <a:rPr lang="en-GB" sz="2000" b="1" dirty="0" smtClean="0">
                <a:solidFill>
                  <a:srgbClr val="00539B"/>
                </a:solidFill>
              </a:rPr>
              <a:t> </a:t>
            </a:r>
            <a:r>
              <a:rPr lang="en-GB" sz="2000" b="1" dirty="0" err="1" smtClean="0">
                <a:solidFill>
                  <a:srgbClr val="00539B"/>
                </a:solidFill>
              </a:rPr>
              <a:t>Guvernul</a:t>
            </a:r>
            <a:r>
              <a:rPr lang="en-GB" sz="2000" b="1" dirty="0" smtClean="0">
                <a:solidFill>
                  <a:srgbClr val="00539B"/>
                </a:solidFill>
              </a:rPr>
              <a:t> </a:t>
            </a:r>
            <a:r>
              <a:rPr lang="en-GB" sz="2000" b="1" dirty="0" err="1" smtClean="0">
                <a:solidFill>
                  <a:srgbClr val="00539B"/>
                </a:solidFill>
              </a:rPr>
              <a:t>Romaniei</a:t>
            </a:r>
            <a:r>
              <a:rPr lang="en-GB" sz="2000" b="1" dirty="0" smtClean="0">
                <a:solidFill>
                  <a:srgbClr val="00539B"/>
                </a:solidFill>
              </a:rPr>
              <a:t>  </a:t>
            </a:r>
            <a:r>
              <a:rPr lang="en-GB" sz="2000" b="1" dirty="0" err="1" smtClean="0">
                <a:solidFill>
                  <a:srgbClr val="00539B"/>
                </a:solidFill>
              </a:rPr>
              <a:t>şi</a:t>
            </a:r>
            <a:r>
              <a:rPr lang="en-GB" sz="2000" b="1" dirty="0" smtClean="0">
                <a:solidFill>
                  <a:srgbClr val="00539B"/>
                </a:solidFill>
              </a:rPr>
              <a:t> BERD- </a:t>
            </a:r>
            <a:r>
              <a:rPr lang="en-GB" sz="2000" b="1" dirty="0" err="1" smtClean="0">
                <a:solidFill>
                  <a:srgbClr val="00539B"/>
                </a:solidFill>
              </a:rPr>
              <a:t>Sprijin</a:t>
            </a:r>
            <a:r>
              <a:rPr lang="en-GB" sz="2000" b="1" dirty="0" smtClean="0">
                <a:solidFill>
                  <a:srgbClr val="00539B"/>
                </a:solidFill>
              </a:rPr>
              <a:t> </a:t>
            </a:r>
            <a:r>
              <a:rPr lang="en-GB" sz="2000" b="1" dirty="0" err="1" smtClean="0">
                <a:solidFill>
                  <a:srgbClr val="00539B"/>
                </a:solidFill>
              </a:rPr>
              <a:t>pentru</a:t>
            </a:r>
            <a:r>
              <a:rPr lang="en-GB" sz="2000" b="1" dirty="0" smtClean="0">
                <a:solidFill>
                  <a:srgbClr val="00539B"/>
                </a:solidFill>
              </a:rPr>
              <a:t> </a:t>
            </a:r>
            <a:r>
              <a:rPr lang="en-GB" sz="2000" b="1" dirty="0" err="1" smtClean="0">
                <a:solidFill>
                  <a:srgbClr val="00539B"/>
                </a:solidFill>
              </a:rPr>
              <a:t>Implementarea</a:t>
            </a:r>
            <a:r>
              <a:rPr lang="en-GB" sz="2000" b="1" dirty="0" smtClean="0">
                <a:solidFill>
                  <a:srgbClr val="00539B"/>
                </a:solidFill>
              </a:rPr>
              <a:t> </a:t>
            </a:r>
            <a:r>
              <a:rPr lang="en-GB" sz="2000" b="1" dirty="0" err="1" smtClean="0">
                <a:solidFill>
                  <a:srgbClr val="00539B"/>
                </a:solidFill>
              </a:rPr>
              <a:t>Proiectelor</a:t>
            </a:r>
            <a:r>
              <a:rPr lang="en-GB" sz="2000" b="1" dirty="0" smtClean="0">
                <a:solidFill>
                  <a:srgbClr val="00539B"/>
                </a:solidFill>
              </a:rPr>
              <a:t>, </a:t>
            </a:r>
            <a:r>
              <a:rPr lang="en-GB" sz="2000" b="1" dirty="0" err="1" smtClean="0">
                <a:solidFill>
                  <a:srgbClr val="00539B"/>
                </a:solidFill>
              </a:rPr>
              <a:t>aferent</a:t>
            </a:r>
            <a:r>
              <a:rPr lang="en-GB" sz="2000" b="1" dirty="0" smtClean="0">
                <a:solidFill>
                  <a:srgbClr val="00539B"/>
                </a:solidFill>
              </a:rPr>
              <a:t> </a:t>
            </a:r>
            <a:r>
              <a:rPr lang="en-GB" sz="2000" b="1" dirty="0" err="1" smtClean="0">
                <a:solidFill>
                  <a:srgbClr val="00539B"/>
                </a:solidFill>
              </a:rPr>
              <a:t>proiectelor</a:t>
            </a:r>
            <a:r>
              <a:rPr lang="en-GB" sz="2000" b="1" dirty="0" smtClean="0">
                <a:solidFill>
                  <a:srgbClr val="00539B"/>
                </a:solidFill>
              </a:rPr>
              <a:t> </a:t>
            </a:r>
            <a:r>
              <a:rPr lang="en-GB" sz="2000" b="1" dirty="0" err="1" smtClean="0">
                <a:solidFill>
                  <a:srgbClr val="00539B"/>
                </a:solidFill>
              </a:rPr>
              <a:t>şi</a:t>
            </a:r>
            <a:r>
              <a:rPr lang="en-GB" sz="2000" b="1" dirty="0" smtClean="0">
                <a:solidFill>
                  <a:srgbClr val="00539B"/>
                </a:solidFill>
              </a:rPr>
              <a:t> </a:t>
            </a:r>
            <a:r>
              <a:rPr lang="en-GB" sz="2000" b="1" dirty="0" err="1" smtClean="0">
                <a:solidFill>
                  <a:srgbClr val="00539B"/>
                </a:solidFill>
              </a:rPr>
              <a:t>programelor</a:t>
            </a:r>
            <a:r>
              <a:rPr lang="en-GB" sz="2000" b="1" dirty="0" smtClean="0">
                <a:solidFill>
                  <a:srgbClr val="00539B"/>
                </a:solidFill>
              </a:rPr>
              <a:t> </a:t>
            </a:r>
            <a:r>
              <a:rPr lang="en-GB" sz="2000" b="1" dirty="0" err="1" smtClean="0">
                <a:solidFill>
                  <a:srgbClr val="00539B"/>
                </a:solidFill>
              </a:rPr>
              <a:t>finanţate</a:t>
            </a:r>
            <a:r>
              <a:rPr lang="en-GB" sz="2000" b="1" dirty="0" smtClean="0">
                <a:solidFill>
                  <a:srgbClr val="00539B"/>
                </a:solidFill>
              </a:rPr>
              <a:t> </a:t>
            </a:r>
            <a:r>
              <a:rPr lang="en-GB" sz="2000" b="1" dirty="0" err="1" smtClean="0">
                <a:solidFill>
                  <a:srgbClr val="00539B"/>
                </a:solidFill>
              </a:rPr>
              <a:t>prin</a:t>
            </a:r>
            <a:r>
              <a:rPr lang="en-GB" sz="2000" b="1" dirty="0" smtClean="0">
                <a:solidFill>
                  <a:srgbClr val="00539B"/>
                </a:solidFill>
              </a:rPr>
              <a:t> </a:t>
            </a:r>
            <a:r>
              <a:rPr lang="en-GB" sz="2000" b="1" dirty="0" err="1" smtClean="0">
                <a:solidFill>
                  <a:srgbClr val="00539B"/>
                </a:solidFill>
              </a:rPr>
              <a:t>Instrumentele</a:t>
            </a:r>
            <a:r>
              <a:rPr lang="en-GB" sz="2000" b="1" dirty="0" smtClean="0">
                <a:solidFill>
                  <a:srgbClr val="00539B"/>
                </a:solidFill>
              </a:rPr>
              <a:t> </a:t>
            </a:r>
            <a:r>
              <a:rPr lang="en-GB" sz="2000" b="1" dirty="0" err="1" smtClean="0">
                <a:solidFill>
                  <a:srgbClr val="00539B"/>
                </a:solidFill>
              </a:rPr>
              <a:t>Structurale</a:t>
            </a:r>
            <a:r>
              <a:rPr lang="en-GB" sz="2000" b="1" dirty="0" smtClean="0">
                <a:solidFill>
                  <a:srgbClr val="00539B"/>
                </a:solidFill>
              </a:rPr>
              <a:t> UE</a:t>
            </a:r>
            <a:endParaRPr lang="en-US" sz="2000" b="1" dirty="0" smtClean="0">
              <a:solidFill>
                <a:srgbClr val="00539B"/>
              </a:solidFill>
            </a:endParaRPr>
          </a:p>
          <a:p>
            <a:pPr>
              <a:spcBef>
                <a:spcPts val="0"/>
              </a:spcBef>
            </a:pPr>
            <a:endParaRPr lang="en-GB" sz="2000" b="1" kern="0" dirty="0" smtClean="0">
              <a:solidFill>
                <a:srgbClr val="0070C0"/>
              </a:solidFill>
              <a:latin typeface="Arial"/>
              <a:cs typeface="Arial"/>
            </a:endParaRPr>
          </a:p>
          <a:p>
            <a:pPr lvl="1">
              <a:spcBef>
                <a:spcPts val="0"/>
              </a:spcBef>
              <a:buFont typeface="Wingdings" pitchFamily="2" charset="2"/>
              <a:buChar char="§"/>
            </a:pPr>
            <a:r>
              <a:rPr lang="ro-RO" sz="2000" b="1" dirty="0" smtClean="0">
                <a:solidFill>
                  <a:srgbClr val="00539B"/>
                </a:solidFill>
              </a:rPr>
              <a:t>Programul UE pentru Transport Urban Durabil pentru România - Elaborarea Contractului de Servicii Publice pentru oraşele din România, în conformitate cu standardele UE</a:t>
            </a:r>
            <a:endParaRPr lang="en-US" sz="2000" b="1" dirty="0" smtClean="0">
              <a:solidFill>
                <a:srgbClr val="00539B"/>
              </a:solidFill>
            </a:endParaRPr>
          </a:p>
          <a:p>
            <a:pPr lvl="1">
              <a:spcBef>
                <a:spcPts val="0"/>
              </a:spcBef>
              <a:buNone/>
            </a:pPr>
            <a:endParaRPr lang="en-US" b="1" dirty="0" smtClean="0">
              <a:solidFill>
                <a:srgbClr val="00539B"/>
              </a:solidFill>
            </a:endParaRPr>
          </a:p>
          <a:p>
            <a:pPr lvl="1">
              <a:spcBef>
                <a:spcPts val="0"/>
              </a:spcBef>
              <a:buNone/>
            </a:pPr>
            <a:endParaRPr lang="en-US" b="1" dirty="0" err="1" smtClean="0">
              <a:solidFill>
                <a:srgbClr val="00539B"/>
              </a:solidFill>
            </a:endParaRPr>
          </a:p>
          <a:p>
            <a:pPr lvl="2">
              <a:spcBef>
                <a:spcPts val="0"/>
              </a:spcBef>
              <a:buFont typeface="Wingdings" pitchFamily="2" charset="2"/>
              <a:buChar char="§"/>
            </a:pPr>
            <a:r>
              <a:rPr lang="en-US" b="1" dirty="0" smtClean="0">
                <a:solidFill>
                  <a:srgbClr val="00539B"/>
                </a:solidFill>
              </a:rPr>
              <a:t>Model de </a:t>
            </a:r>
            <a:r>
              <a:rPr lang="en-US" b="1" dirty="0" err="1" smtClean="0">
                <a:solidFill>
                  <a:srgbClr val="00539B"/>
                </a:solidFill>
              </a:rPr>
              <a:t>Contractul</a:t>
            </a:r>
            <a:r>
              <a:rPr lang="en-US" b="1" dirty="0" smtClean="0">
                <a:solidFill>
                  <a:srgbClr val="00539B"/>
                </a:solidFill>
              </a:rPr>
              <a:t> </a:t>
            </a:r>
            <a:r>
              <a:rPr lang="en-US" b="1" dirty="0" err="1" smtClean="0">
                <a:solidFill>
                  <a:srgbClr val="00539B"/>
                </a:solidFill>
              </a:rPr>
              <a:t>pentru</a:t>
            </a:r>
            <a:r>
              <a:rPr lang="en-US" b="1" dirty="0" smtClean="0">
                <a:solidFill>
                  <a:srgbClr val="00539B"/>
                </a:solidFill>
              </a:rPr>
              <a:t> </a:t>
            </a:r>
            <a:r>
              <a:rPr lang="en-US" b="1" dirty="0" err="1" smtClean="0">
                <a:solidFill>
                  <a:srgbClr val="00539B"/>
                </a:solidFill>
              </a:rPr>
              <a:t>Operatorul</a:t>
            </a:r>
            <a:r>
              <a:rPr lang="en-US" b="1" dirty="0" smtClean="0">
                <a:solidFill>
                  <a:srgbClr val="00539B"/>
                </a:solidFill>
              </a:rPr>
              <a:t> Intern (Municipal)</a:t>
            </a:r>
          </a:p>
          <a:p>
            <a:pPr lvl="2">
              <a:spcBef>
                <a:spcPts val="0"/>
              </a:spcBef>
              <a:buFont typeface="Wingdings" pitchFamily="2" charset="2"/>
              <a:buChar char="§"/>
            </a:pPr>
            <a:r>
              <a:rPr lang="en-US" b="1" dirty="0" smtClean="0">
                <a:solidFill>
                  <a:srgbClr val="00539B"/>
                </a:solidFill>
              </a:rPr>
              <a:t>Model de contract </a:t>
            </a:r>
            <a:r>
              <a:rPr lang="en-US" b="1" dirty="0" err="1" smtClean="0">
                <a:solidFill>
                  <a:srgbClr val="00539B"/>
                </a:solidFill>
              </a:rPr>
              <a:t>pentru</a:t>
            </a:r>
            <a:r>
              <a:rPr lang="en-US" b="1" dirty="0" smtClean="0">
                <a:solidFill>
                  <a:srgbClr val="00539B"/>
                </a:solidFill>
              </a:rPr>
              <a:t> un Operator  Extern (Privat)</a:t>
            </a:r>
          </a:p>
          <a:p>
            <a:pPr lvl="2">
              <a:spcBef>
                <a:spcPts val="0"/>
              </a:spcBef>
              <a:buFont typeface="Wingdings" pitchFamily="2" charset="2"/>
              <a:buChar char="§"/>
            </a:pPr>
            <a:r>
              <a:rPr lang="en-US" b="1" dirty="0" err="1" smtClean="0">
                <a:solidFill>
                  <a:srgbClr val="00539B"/>
                </a:solidFill>
              </a:rPr>
              <a:t>Raport</a:t>
            </a:r>
            <a:r>
              <a:rPr lang="en-US" b="1" dirty="0" smtClean="0">
                <a:solidFill>
                  <a:srgbClr val="00539B"/>
                </a:solidFill>
              </a:rPr>
              <a:t> cu </a:t>
            </a:r>
            <a:r>
              <a:rPr lang="en-US" b="1" dirty="0" err="1" smtClean="0">
                <a:solidFill>
                  <a:srgbClr val="00539B"/>
                </a:solidFill>
              </a:rPr>
              <a:t>privire</a:t>
            </a:r>
            <a:r>
              <a:rPr lang="en-US" b="1" dirty="0" smtClean="0">
                <a:solidFill>
                  <a:srgbClr val="00539B"/>
                </a:solidFill>
              </a:rPr>
              <a:t> la </a:t>
            </a:r>
            <a:r>
              <a:rPr lang="en-US" b="1" dirty="0" err="1" smtClean="0">
                <a:solidFill>
                  <a:srgbClr val="00539B"/>
                </a:solidFill>
              </a:rPr>
              <a:t>implemnetarea</a:t>
            </a:r>
            <a:r>
              <a:rPr lang="en-US" b="1" dirty="0" smtClean="0">
                <a:solidFill>
                  <a:srgbClr val="00539B"/>
                </a:solidFill>
              </a:rPr>
              <a:t> </a:t>
            </a:r>
            <a:r>
              <a:rPr lang="en-US" b="1" dirty="0" err="1" smtClean="0">
                <a:solidFill>
                  <a:srgbClr val="00539B"/>
                </a:solidFill>
              </a:rPr>
              <a:t>modelului</a:t>
            </a:r>
            <a:r>
              <a:rPr lang="en-US" b="1" dirty="0" smtClean="0">
                <a:solidFill>
                  <a:srgbClr val="00539B"/>
                </a:solidFill>
              </a:rPr>
              <a:t> la </a:t>
            </a:r>
            <a:r>
              <a:rPr lang="en-US" b="1" dirty="0" err="1" smtClean="0">
                <a:solidFill>
                  <a:srgbClr val="00539B"/>
                </a:solidFill>
              </a:rPr>
              <a:t>niveluluunui</a:t>
            </a:r>
            <a:r>
              <a:rPr lang="en-US" b="1" dirty="0" smtClean="0">
                <a:solidFill>
                  <a:srgbClr val="00539B"/>
                </a:solidFill>
              </a:rPr>
              <a:t> </a:t>
            </a:r>
            <a:r>
              <a:rPr lang="en-US" b="1" dirty="0" err="1" smtClean="0">
                <a:solidFill>
                  <a:srgbClr val="00539B"/>
                </a:solidFill>
              </a:rPr>
              <a:t>oras</a:t>
            </a:r>
            <a:r>
              <a:rPr lang="en-US" b="1" dirty="0" smtClean="0">
                <a:solidFill>
                  <a:srgbClr val="00539B"/>
                </a:solidFill>
              </a:rPr>
              <a:t> Pilot -Galati</a:t>
            </a:r>
            <a:endParaRPr lang="en-GB" b="1" dirty="0" smtClean="0">
              <a:solidFill>
                <a:srgbClr val="00539B"/>
              </a:solidFill>
            </a:endParaRPr>
          </a:p>
          <a:p>
            <a:pPr>
              <a:spcBef>
                <a:spcPts val="0"/>
              </a:spcBef>
            </a:pPr>
            <a:endParaRPr lang="en-US" sz="1800" dirty="0" smtClean="0"/>
          </a:p>
        </p:txBody>
      </p:sp>
      <p:sp>
        <p:nvSpPr>
          <p:cNvPr id="4" name="Slide Number Placeholder 3"/>
          <p:cNvSpPr>
            <a:spLocks noGrp="1"/>
          </p:cNvSpPr>
          <p:nvPr>
            <p:ph type="sldNum" sz="quarter" idx="4"/>
          </p:nvPr>
        </p:nvSpPr>
        <p:spPr/>
        <p:txBody>
          <a:bodyPr/>
          <a:lstStyle/>
          <a:p>
            <a:fld id="{FA83B8D6-F8CB-465E-A3F9-C0CB9076341A}" type="slidenum">
              <a:rPr lang="en-GB" smtClean="0"/>
              <a:pPr/>
              <a:t>2</a:t>
            </a:fld>
            <a:endParaRPr lang="en-GB" dirty="0"/>
          </a:p>
        </p:txBody>
      </p:sp>
      <p:sp>
        <p:nvSpPr>
          <p:cNvPr id="5" name="Text Placeholder 2"/>
          <p:cNvSpPr txBox="1">
            <a:spLocks/>
          </p:cNvSpPr>
          <p:nvPr/>
        </p:nvSpPr>
        <p:spPr>
          <a:xfrm>
            <a:off x="352338" y="4487333"/>
            <a:ext cx="8430935" cy="1757392"/>
          </a:xfrm>
          <a:prstGeom prst="rect">
            <a:avLst/>
          </a:prstGeom>
        </p:spPr>
        <p:txBody>
          <a:bodyPr vert="horz" lIns="0" tIns="0" rIns="0" bIns="0" numCol="2" rtlCol="0">
            <a:noAutofit/>
          </a:bodyPr>
          <a:lstStyle>
            <a:lvl1pPr marL="0" indent="0" algn="l" defTabSz="914400" rtl="0" eaLnBrk="1" latinLnBrk="0" hangingPunct="1">
              <a:lnSpc>
                <a:spcPts val="3200"/>
              </a:lnSpc>
              <a:spcBef>
                <a:spcPts val="1200"/>
              </a:spcBef>
              <a:buClr>
                <a:schemeClr val="tx2"/>
              </a:buClr>
              <a:buFont typeface="Arial" pitchFamily="34" charset="0"/>
              <a:buNone/>
              <a:defRPr sz="2400" kern="1200">
                <a:solidFill>
                  <a:srgbClr val="414141"/>
                </a:solidFill>
                <a:latin typeface="Arial" pitchFamily="34" charset="0"/>
                <a:ea typeface="+mn-ea"/>
                <a:cs typeface="Arial" pitchFamily="34" charset="0"/>
              </a:defRPr>
            </a:lvl1pPr>
            <a:lvl2pPr marL="360000" indent="-360000" algn="l" defTabSz="914400" rtl="0" eaLnBrk="1" latinLnBrk="0" hangingPunct="1">
              <a:spcBef>
                <a:spcPts val="300"/>
              </a:spcBef>
              <a:spcAft>
                <a:spcPts val="300"/>
              </a:spcAft>
              <a:buClr>
                <a:srgbClr val="00539B"/>
              </a:buClr>
              <a:buFont typeface="Arial" pitchFamily="34" charset="0"/>
              <a:buChar char="•"/>
              <a:defRPr sz="1800" kern="1200">
                <a:solidFill>
                  <a:srgbClr val="414141"/>
                </a:solidFill>
                <a:latin typeface="Arial" pitchFamily="34" charset="0"/>
                <a:ea typeface="+mn-ea"/>
                <a:cs typeface="Arial" pitchFamily="34" charset="0"/>
              </a:defRPr>
            </a:lvl2pPr>
            <a:lvl3pPr marL="720000" indent="-360000" algn="l" defTabSz="914400" rtl="0" eaLnBrk="1" latinLnBrk="0" hangingPunct="1">
              <a:spcBef>
                <a:spcPts val="300"/>
              </a:spcBef>
              <a:spcAft>
                <a:spcPts val="300"/>
              </a:spcAft>
              <a:buClr>
                <a:srgbClr val="00539B"/>
              </a:buClr>
              <a:buFont typeface="Arial" pitchFamily="34" charset="0"/>
              <a:buChar char="‒"/>
              <a:defRPr sz="1800" kern="1200">
                <a:solidFill>
                  <a:srgbClr val="414141"/>
                </a:solidFill>
                <a:latin typeface="Arial" pitchFamily="34" charset="0"/>
                <a:ea typeface="+mn-ea"/>
                <a:cs typeface="Arial" pitchFamily="34" charset="0"/>
              </a:defRPr>
            </a:lvl3pPr>
            <a:lvl4pPr marL="1600200" indent="-438150" algn="l" defTabSz="914400" rtl="0" eaLnBrk="1" latinLnBrk="0" hangingPunct="1">
              <a:spcBef>
                <a:spcPct val="20000"/>
              </a:spcBef>
              <a:buClr>
                <a:schemeClr val="tx2"/>
              </a:buClr>
              <a:buFont typeface="Arial" pitchFamily="34" charset="0"/>
              <a:buChar char="–"/>
              <a:defRPr sz="1800" kern="1200">
                <a:solidFill>
                  <a:schemeClr val="tx1">
                    <a:lumMod val="65000"/>
                    <a:lumOff val="35000"/>
                  </a:schemeClr>
                </a:solidFill>
                <a:latin typeface="Arial" pitchFamily="34" charset="0"/>
                <a:ea typeface="+mn-ea"/>
                <a:cs typeface="Arial" pitchFamily="34" charset="0"/>
              </a:defRPr>
            </a:lvl4pPr>
            <a:lvl5pPr marL="2057400" indent="-438150" algn="l" defTabSz="914400" rtl="0" eaLnBrk="1" latinLnBrk="0" hangingPunct="1">
              <a:spcBef>
                <a:spcPct val="20000"/>
              </a:spcBef>
              <a:buFont typeface="Arial" pitchFamily="34" charset="0"/>
              <a:buChar char="»"/>
              <a:defRPr sz="1800" kern="1200">
                <a:solidFill>
                  <a:schemeClr val="tx1">
                    <a:lumMod val="65000"/>
                    <a:lumOff val="3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lnSpc>
                <a:spcPct val="140000"/>
              </a:lnSpc>
              <a:spcBef>
                <a:spcPts val="600"/>
              </a:spcBef>
              <a:spcAft>
                <a:spcPts val="600"/>
              </a:spcAft>
              <a:buFont typeface="Arial" pitchFamily="34" charset="0"/>
              <a:buChar char="•"/>
            </a:pPr>
            <a:endParaRPr lang="en-GB" sz="1800" dirty="0"/>
          </a:p>
        </p:txBody>
      </p:sp>
    </p:spTree>
    <p:extLst>
      <p:ext uri="{BB962C8B-B14F-4D97-AF65-F5344CB8AC3E}">
        <p14:creationId xmlns="" xmlns:p14="http://schemas.microsoft.com/office/powerpoint/2010/main" val="20897739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0" y="0"/>
            <a:ext cx="6830951" cy="866899"/>
          </a:xfrm>
        </p:spPr>
        <p:txBody>
          <a:bodyPr>
            <a:normAutofit fontScale="90000"/>
          </a:bodyPr>
          <a:lstStyle/>
          <a:p>
            <a:pPr lvl="0"/>
            <a:r>
              <a:rPr lang="fr-FR" sz="2000" b="1" dirty="0" smtClean="0"/>
              <a:t/>
            </a:r>
            <a:br>
              <a:rPr lang="fr-FR" sz="2000" b="1" dirty="0" smtClean="0"/>
            </a:br>
            <a:r>
              <a:rPr lang="fr-FR" sz="2000" b="1" dirty="0" smtClean="0"/>
              <a:t/>
            </a:r>
            <a:br>
              <a:rPr lang="fr-FR" sz="2000" b="1" dirty="0" smtClean="0"/>
            </a:br>
            <a:r>
              <a:rPr lang="fr-FR" sz="3600" b="1" dirty="0" smtClean="0"/>
              <a:t/>
            </a:r>
            <a:br>
              <a:rPr lang="fr-FR" sz="3600" b="1" dirty="0" smtClean="0"/>
            </a:br>
            <a:r>
              <a:rPr lang="fr-FR" sz="3600" b="1" dirty="0" smtClean="0"/>
              <a:t>PLAN DE MASURI</a:t>
            </a:r>
            <a:br>
              <a:rPr lang="fr-FR" sz="3600" b="1" dirty="0" smtClean="0"/>
            </a:br>
            <a:r>
              <a:rPr lang="fr-FR" sz="3600" b="1" dirty="0" smtClean="0"/>
              <a:t/>
            </a:r>
            <a:br>
              <a:rPr lang="fr-FR" sz="3600" b="1" dirty="0" smtClean="0"/>
            </a:br>
            <a:r>
              <a:rPr lang="fr-FR" sz="2000" b="1" dirty="0" smtClean="0"/>
              <a:t>Contents </a:t>
            </a:r>
            <a:r>
              <a:rPr lang="fr-FR" b="1" dirty="0" smtClean="0">
                <a:solidFill>
                  <a:srgbClr val="0070C0"/>
                </a:solidFill>
              </a:rPr>
              <a:t/>
            </a:r>
            <a:br>
              <a:rPr lang="fr-FR" b="1" dirty="0" smtClean="0">
                <a:solidFill>
                  <a:srgbClr val="0070C0"/>
                </a:solidFill>
              </a:rPr>
            </a:br>
            <a:endParaRPr lang="fr-FR" dirty="0"/>
          </a:p>
        </p:txBody>
      </p:sp>
      <p:sp>
        <p:nvSpPr>
          <p:cNvPr id="3" name="Text Placeholder 2"/>
          <p:cNvSpPr>
            <a:spLocks noGrp="1"/>
          </p:cNvSpPr>
          <p:nvPr>
            <p:ph type="body" sz="quarter" idx="13"/>
          </p:nvPr>
        </p:nvSpPr>
        <p:spPr>
          <a:xfrm>
            <a:off x="352337" y="866900"/>
            <a:ext cx="8430935" cy="5295776"/>
          </a:xfrm>
        </p:spPr>
        <p:txBody>
          <a:bodyPr numCol="1">
            <a:noAutofit/>
          </a:bodyPr>
          <a:lstStyle/>
          <a:p>
            <a:pPr marL="342900" indent="-342900">
              <a:spcBef>
                <a:spcPts val="600"/>
              </a:spcBef>
              <a:buFont typeface="+mj-lt"/>
              <a:buAutoNum type="arabicPeriod"/>
            </a:pPr>
            <a:r>
              <a:rPr lang="en-GB" sz="1800" b="1" dirty="0" err="1" smtClean="0"/>
              <a:t>Revizuirea</a:t>
            </a:r>
            <a:r>
              <a:rPr lang="en-GB" sz="1800" b="1" dirty="0" smtClean="0"/>
              <a:t> </a:t>
            </a:r>
            <a:r>
              <a:rPr lang="en-GB" sz="1800" b="1" dirty="0" err="1" smtClean="0"/>
              <a:t>legislatiei</a:t>
            </a:r>
            <a:r>
              <a:rPr lang="en-GB" sz="1800" b="1" dirty="0" smtClean="0"/>
              <a:t> in </a:t>
            </a:r>
            <a:r>
              <a:rPr lang="en-GB" sz="1800" b="1" dirty="0" err="1" smtClean="0"/>
              <a:t>vederea</a:t>
            </a:r>
            <a:r>
              <a:rPr lang="en-GB" sz="1800" b="1" dirty="0" smtClean="0"/>
              <a:t> </a:t>
            </a:r>
            <a:r>
              <a:rPr lang="en-GB" sz="1800" b="1" dirty="0" err="1" smtClean="0"/>
              <a:t>adaptarii</a:t>
            </a:r>
            <a:r>
              <a:rPr lang="en-GB" sz="1800" b="1" dirty="0" smtClean="0"/>
              <a:t> la </a:t>
            </a:r>
            <a:r>
              <a:rPr lang="en-GB" sz="1800" b="1" dirty="0" err="1" smtClean="0"/>
              <a:t>Regulamentul</a:t>
            </a:r>
            <a:r>
              <a:rPr lang="en-GB" sz="1800" b="1" dirty="0" smtClean="0"/>
              <a:t> CE 1370/ 2007</a:t>
            </a:r>
          </a:p>
          <a:p>
            <a:pPr marL="342900" indent="-342900">
              <a:spcBef>
                <a:spcPts val="600"/>
              </a:spcBef>
              <a:buFont typeface="+mj-lt"/>
              <a:buAutoNum type="arabicPeriod"/>
            </a:pPr>
            <a:r>
              <a:rPr lang="en-GB" sz="1800" b="1" dirty="0" err="1" smtClean="0"/>
              <a:t>Intarirea</a:t>
            </a:r>
            <a:r>
              <a:rPr lang="en-GB" sz="1800" b="1" dirty="0" smtClean="0"/>
              <a:t> </a:t>
            </a:r>
            <a:r>
              <a:rPr lang="en-GB" sz="1800" b="1" dirty="0" err="1" smtClean="0"/>
              <a:t>capacitati</a:t>
            </a:r>
            <a:r>
              <a:rPr lang="en-GB" sz="1800" b="1" dirty="0" smtClean="0"/>
              <a:t> administrative a </a:t>
            </a:r>
            <a:r>
              <a:rPr lang="en-GB" sz="1800" b="1" dirty="0" err="1" smtClean="0"/>
              <a:t>autoritatilor</a:t>
            </a:r>
            <a:r>
              <a:rPr lang="en-GB" sz="1800" b="1" dirty="0" smtClean="0"/>
              <a:t> locale, de management a </a:t>
            </a:r>
            <a:r>
              <a:rPr lang="en-GB" sz="1800" b="1" dirty="0" err="1" smtClean="0"/>
              <a:t>contractelor</a:t>
            </a:r>
            <a:r>
              <a:rPr lang="en-GB" sz="1800" b="1" dirty="0" smtClean="0"/>
              <a:t> </a:t>
            </a:r>
            <a:r>
              <a:rPr lang="en-GB" sz="1800" b="1" dirty="0" err="1" smtClean="0"/>
              <a:t>si</a:t>
            </a:r>
            <a:r>
              <a:rPr lang="en-GB" sz="1800" b="1" dirty="0" smtClean="0"/>
              <a:t> a </a:t>
            </a:r>
            <a:r>
              <a:rPr lang="en-GB" sz="1800" b="1" dirty="0" err="1" smtClean="0"/>
              <a:t>operatorilor</a:t>
            </a:r>
            <a:r>
              <a:rPr lang="en-GB" sz="1800" b="1" dirty="0" smtClean="0"/>
              <a:t> de </a:t>
            </a:r>
            <a:r>
              <a:rPr lang="en-GB" sz="1800" b="1" dirty="0" err="1" smtClean="0"/>
              <a:t>eficientizare</a:t>
            </a:r>
            <a:r>
              <a:rPr lang="en-GB" sz="1800" b="1" dirty="0" smtClean="0"/>
              <a:t> a </a:t>
            </a:r>
            <a:r>
              <a:rPr lang="en-GB" sz="1800" b="1" dirty="0" err="1" smtClean="0"/>
              <a:t>activitatii</a:t>
            </a:r>
            <a:r>
              <a:rPr lang="en-GB" sz="1800" b="1" dirty="0" smtClean="0"/>
              <a:t> </a:t>
            </a:r>
            <a:r>
              <a:rPr lang="en-GB" sz="1800" b="1" dirty="0" err="1" smtClean="0"/>
              <a:t>proprii</a:t>
            </a:r>
            <a:r>
              <a:rPr lang="en-GB" sz="1800" b="1" dirty="0" smtClean="0"/>
              <a:t>, </a:t>
            </a:r>
            <a:r>
              <a:rPr lang="en-GB" sz="1800" b="1" dirty="0" err="1" smtClean="0"/>
              <a:t>inclusiv</a:t>
            </a:r>
            <a:r>
              <a:rPr lang="en-GB" sz="1800" b="1" dirty="0" smtClean="0"/>
              <a:t> </a:t>
            </a:r>
            <a:r>
              <a:rPr lang="en-GB" sz="1800" b="1" dirty="0" err="1" smtClean="0"/>
              <a:t>prin</a:t>
            </a:r>
            <a:r>
              <a:rPr lang="en-GB" sz="1800" b="1" dirty="0" smtClean="0"/>
              <a:t> </a:t>
            </a:r>
            <a:r>
              <a:rPr lang="en-GB" sz="1800" b="1" dirty="0" err="1" smtClean="0"/>
              <a:t>parteneriate</a:t>
            </a:r>
            <a:r>
              <a:rPr lang="en-GB" sz="1800" b="1" dirty="0" smtClean="0"/>
              <a:t> (twinning) </a:t>
            </a:r>
            <a:r>
              <a:rPr lang="en-GB" sz="1800" b="1" dirty="0" err="1" smtClean="0"/>
              <a:t>intre</a:t>
            </a:r>
            <a:r>
              <a:rPr lang="en-GB" sz="1800" b="1" dirty="0" smtClean="0"/>
              <a:t> </a:t>
            </a:r>
            <a:r>
              <a:rPr lang="en-GB" sz="1800" b="1" dirty="0" err="1" smtClean="0"/>
              <a:t>orase</a:t>
            </a:r>
            <a:r>
              <a:rPr lang="en-GB" sz="1800" b="1" dirty="0" smtClean="0"/>
              <a:t> (in </a:t>
            </a:r>
            <a:r>
              <a:rPr lang="en-GB" sz="1800" b="1" dirty="0" err="1" smtClean="0"/>
              <a:t>cadrul</a:t>
            </a:r>
            <a:r>
              <a:rPr lang="en-GB" sz="1800" b="1" dirty="0" smtClean="0"/>
              <a:t> </a:t>
            </a:r>
            <a:r>
              <a:rPr lang="en-GB" sz="1800" b="1" dirty="0" err="1" smtClean="0"/>
              <a:t>unor</a:t>
            </a:r>
            <a:r>
              <a:rPr lang="en-GB" sz="1800" b="1" dirty="0" smtClean="0"/>
              <a:t> </a:t>
            </a:r>
            <a:r>
              <a:rPr lang="en-GB" sz="1800" b="1" dirty="0" err="1" smtClean="0"/>
              <a:t>parteneriate</a:t>
            </a:r>
            <a:r>
              <a:rPr lang="en-GB" sz="1800" b="1" dirty="0" smtClean="0"/>
              <a:t> </a:t>
            </a:r>
            <a:r>
              <a:rPr lang="en-GB" sz="1800" b="1" dirty="0" err="1" smtClean="0"/>
              <a:t>autoritati-operatori</a:t>
            </a:r>
            <a:r>
              <a:rPr lang="en-GB" sz="1800" b="1" dirty="0" smtClean="0"/>
              <a:t>)</a:t>
            </a:r>
          </a:p>
          <a:p>
            <a:pPr marL="342900" indent="-342900">
              <a:spcBef>
                <a:spcPts val="600"/>
              </a:spcBef>
              <a:buFont typeface="+mj-lt"/>
              <a:buAutoNum type="arabicPeriod"/>
            </a:pPr>
            <a:r>
              <a:rPr lang="en-GB" sz="1800" b="1" dirty="0" err="1" smtClean="0"/>
              <a:t>Implementarea</a:t>
            </a:r>
            <a:r>
              <a:rPr lang="en-GB" sz="1800" b="1" dirty="0" smtClean="0"/>
              <a:t> </a:t>
            </a:r>
            <a:r>
              <a:rPr lang="en-GB" sz="1800" b="1" dirty="0" err="1" smtClean="0"/>
              <a:t>prioritara</a:t>
            </a:r>
            <a:r>
              <a:rPr lang="en-GB" sz="1800" b="1" dirty="0" smtClean="0"/>
              <a:t> a </a:t>
            </a:r>
            <a:r>
              <a:rPr lang="en-GB" sz="1800" b="1" dirty="0" err="1" smtClean="0"/>
              <a:t>investitiilor</a:t>
            </a:r>
            <a:r>
              <a:rPr lang="en-GB" sz="1800" b="1" dirty="0" smtClean="0"/>
              <a:t> cu </a:t>
            </a:r>
            <a:r>
              <a:rPr lang="en-GB" sz="1800" b="1" dirty="0" err="1" smtClean="0"/>
              <a:t>rol</a:t>
            </a:r>
            <a:r>
              <a:rPr lang="en-GB" sz="1800" b="1" dirty="0" smtClean="0"/>
              <a:t> in </a:t>
            </a:r>
            <a:r>
              <a:rPr lang="en-GB" sz="1800" b="1" dirty="0" err="1" smtClean="0"/>
              <a:t>cresterea</a:t>
            </a:r>
            <a:r>
              <a:rPr lang="en-GB" sz="1800" b="1" dirty="0" smtClean="0"/>
              <a:t> </a:t>
            </a:r>
            <a:r>
              <a:rPr lang="en-GB" sz="1800" b="1" dirty="0" err="1" smtClean="0"/>
              <a:t>capacitatii</a:t>
            </a:r>
            <a:r>
              <a:rPr lang="en-GB" sz="1800" b="1" dirty="0" smtClean="0"/>
              <a:t> de control </a:t>
            </a:r>
            <a:r>
              <a:rPr lang="en-GB" sz="1800" b="1" dirty="0" err="1" smtClean="0"/>
              <a:t>si</a:t>
            </a:r>
            <a:r>
              <a:rPr lang="en-GB" sz="1800" b="1" dirty="0" smtClean="0"/>
              <a:t> </a:t>
            </a:r>
            <a:r>
              <a:rPr lang="en-GB" sz="1800" b="1" dirty="0" err="1" smtClean="0"/>
              <a:t>monitorizare</a:t>
            </a:r>
            <a:r>
              <a:rPr lang="en-GB" sz="1800" b="1" dirty="0" smtClean="0"/>
              <a:t> a </a:t>
            </a:r>
            <a:r>
              <a:rPr lang="en-GB" sz="1800" b="1" dirty="0" err="1" smtClean="0"/>
              <a:t>contractelor</a:t>
            </a:r>
            <a:r>
              <a:rPr lang="en-GB" sz="1800" b="1" dirty="0" smtClean="0"/>
              <a:t> (</a:t>
            </a:r>
            <a:r>
              <a:rPr lang="en-GB" sz="1800" b="1" dirty="0" err="1" smtClean="0"/>
              <a:t>sistem</a:t>
            </a:r>
            <a:r>
              <a:rPr lang="en-GB" sz="1800" b="1" dirty="0" smtClean="0"/>
              <a:t> </a:t>
            </a:r>
            <a:r>
              <a:rPr lang="en-GB" sz="1800" b="1" dirty="0" err="1" smtClean="0"/>
              <a:t>integrat</a:t>
            </a:r>
            <a:r>
              <a:rPr lang="en-GB" sz="1800" b="1" dirty="0" smtClean="0"/>
              <a:t> de </a:t>
            </a:r>
            <a:r>
              <a:rPr lang="en-GB" sz="1800" b="1" dirty="0" err="1" smtClean="0"/>
              <a:t>taxare</a:t>
            </a:r>
            <a:r>
              <a:rPr lang="en-GB" sz="1800" b="1" dirty="0" smtClean="0"/>
              <a:t>, management de </a:t>
            </a:r>
            <a:r>
              <a:rPr lang="en-GB" sz="1800" b="1" dirty="0" err="1" smtClean="0"/>
              <a:t>trafic</a:t>
            </a:r>
            <a:r>
              <a:rPr lang="en-GB" sz="1800" b="1" dirty="0" smtClean="0"/>
              <a:t>, </a:t>
            </a:r>
            <a:r>
              <a:rPr lang="en-GB" sz="1800" b="1" dirty="0" err="1" smtClean="0"/>
              <a:t>dotari</a:t>
            </a:r>
            <a:r>
              <a:rPr lang="en-GB" sz="1800" b="1" dirty="0" smtClean="0"/>
              <a:t> ale </a:t>
            </a:r>
            <a:r>
              <a:rPr lang="en-GB" sz="1800" b="1" dirty="0" err="1" smtClean="0"/>
              <a:t>autoritatilor</a:t>
            </a:r>
            <a:r>
              <a:rPr lang="en-GB" sz="1800" b="1" dirty="0" smtClean="0"/>
              <a:t> </a:t>
            </a:r>
            <a:r>
              <a:rPr lang="en-GB" sz="1800" b="1" dirty="0" err="1" smtClean="0"/>
              <a:t>contractante-softuri</a:t>
            </a:r>
            <a:r>
              <a:rPr lang="en-GB" sz="1800" b="1" dirty="0" smtClean="0"/>
              <a:t>, hardware-, etc)</a:t>
            </a:r>
          </a:p>
          <a:p>
            <a:pPr marL="342900" indent="-342900">
              <a:spcBef>
                <a:spcPts val="600"/>
              </a:spcBef>
              <a:buFont typeface="+mj-lt"/>
              <a:buAutoNum type="arabicPeriod"/>
            </a:pPr>
            <a:r>
              <a:rPr lang="en-GB" sz="1800" b="1" dirty="0" err="1" smtClean="0"/>
              <a:t>Cresterea</a:t>
            </a:r>
            <a:r>
              <a:rPr lang="en-GB" sz="1800" b="1" dirty="0" smtClean="0"/>
              <a:t> </a:t>
            </a:r>
            <a:r>
              <a:rPr lang="en-GB" sz="1800" b="1" dirty="0" err="1" smtClean="0"/>
              <a:t>capacitatii</a:t>
            </a:r>
            <a:r>
              <a:rPr lang="en-GB" sz="1800" b="1" dirty="0" smtClean="0"/>
              <a:t> </a:t>
            </a:r>
            <a:r>
              <a:rPr lang="en-GB" sz="1800" b="1" dirty="0" err="1" smtClean="0"/>
              <a:t>autoritatilor</a:t>
            </a:r>
            <a:r>
              <a:rPr lang="en-GB" sz="1800" b="1" dirty="0" smtClean="0"/>
              <a:t> locale de </a:t>
            </a:r>
            <a:r>
              <a:rPr lang="en-GB" sz="1800" b="1" dirty="0" err="1" smtClean="0"/>
              <a:t>gestiune</a:t>
            </a:r>
            <a:r>
              <a:rPr lang="en-GB" sz="1800" b="1" dirty="0" smtClean="0"/>
              <a:t> a </a:t>
            </a:r>
            <a:r>
              <a:rPr lang="en-GB" sz="1800" b="1" dirty="0" err="1" smtClean="0"/>
              <a:t>sistemului</a:t>
            </a:r>
            <a:r>
              <a:rPr lang="en-GB" sz="1800" b="1" dirty="0" smtClean="0"/>
              <a:t> de transport- </a:t>
            </a:r>
            <a:r>
              <a:rPr lang="en-GB" sz="1800" b="1" dirty="0" err="1" smtClean="0"/>
              <a:t>Posibilitatea</a:t>
            </a:r>
            <a:r>
              <a:rPr lang="en-GB" sz="1800" b="1" dirty="0" smtClean="0"/>
              <a:t> </a:t>
            </a:r>
            <a:r>
              <a:rPr lang="en-GB" sz="1800" b="1" dirty="0" err="1" smtClean="0"/>
              <a:t>crearii</a:t>
            </a:r>
            <a:r>
              <a:rPr lang="en-GB" sz="1800" b="1" dirty="0" smtClean="0"/>
              <a:t> de </a:t>
            </a:r>
            <a:r>
              <a:rPr lang="en-GB" sz="1800" b="1" dirty="0" err="1" smtClean="0"/>
              <a:t>autoritati</a:t>
            </a:r>
            <a:r>
              <a:rPr lang="en-GB" sz="1800" b="1" dirty="0" smtClean="0"/>
              <a:t> de transport (ca </a:t>
            </a:r>
            <a:r>
              <a:rPr lang="en-GB" sz="1800" b="1" dirty="0" err="1" smtClean="0"/>
              <a:t>si</a:t>
            </a:r>
            <a:r>
              <a:rPr lang="en-GB" sz="1800" b="1" dirty="0" smtClean="0"/>
              <a:t> </a:t>
            </a:r>
            <a:r>
              <a:rPr lang="en-GB" sz="1800" b="1" dirty="0" err="1" smtClean="0"/>
              <a:t>societati</a:t>
            </a:r>
            <a:r>
              <a:rPr lang="en-GB" sz="1800" b="1" dirty="0" smtClean="0"/>
              <a:t> </a:t>
            </a:r>
            <a:r>
              <a:rPr lang="en-GB" sz="1800" b="1" dirty="0" err="1" smtClean="0"/>
              <a:t>comerciale</a:t>
            </a:r>
            <a:r>
              <a:rPr lang="en-GB" sz="1800" b="1" dirty="0" smtClean="0"/>
              <a:t> </a:t>
            </a:r>
            <a:r>
              <a:rPr lang="en-GB" sz="1800" b="1" dirty="0" err="1" smtClean="0"/>
              <a:t>detinute</a:t>
            </a:r>
            <a:r>
              <a:rPr lang="en-GB" sz="1800" b="1" dirty="0" smtClean="0"/>
              <a:t> de </a:t>
            </a:r>
            <a:r>
              <a:rPr lang="en-GB" sz="1800" b="1" dirty="0" err="1" smtClean="0"/>
              <a:t>primarii</a:t>
            </a:r>
            <a:r>
              <a:rPr lang="en-GB" sz="1800" b="1" dirty="0" smtClean="0"/>
              <a:t>) care </a:t>
            </a:r>
            <a:r>
              <a:rPr lang="en-GB" sz="1800" b="1" dirty="0" err="1" smtClean="0"/>
              <a:t>sa</a:t>
            </a:r>
            <a:r>
              <a:rPr lang="en-GB" sz="1800" b="1" dirty="0" smtClean="0"/>
              <a:t> </a:t>
            </a:r>
            <a:r>
              <a:rPr lang="en-GB" sz="1800" b="1" dirty="0" err="1" smtClean="0"/>
              <a:t>preia</a:t>
            </a:r>
            <a:r>
              <a:rPr lang="en-GB" sz="1800" b="1" dirty="0" smtClean="0"/>
              <a:t> </a:t>
            </a:r>
            <a:r>
              <a:rPr lang="en-GB" sz="1800" b="1" dirty="0" err="1" smtClean="0"/>
              <a:t>gestiune</a:t>
            </a:r>
            <a:r>
              <a:rPr lang="en-GB" sz="1800" b="1" dirty="0" smtClean="0"/>
              <a:t> a </a:t>
            </a:r>
            <a:r>
              <a:rPr lang="en-GB" sz="1800" b="1" dirty="0" err="1" smtClean="0"/>
              <a:t>integrata</a:t>
            </a:r>
            <a:r>
              <a:rPr lang="en-GB" sz="1800" b="1" dirty="0" smtClean="0"/>
              <a:t> a </a:t>
            </a:r>
            <a:r>
              <a:rPr lang="en-GB" sz="1800" b="1" dirty="0" err="1" smtClean="0"/>
              <a:t>tuturor</a:t>
            </a:r>
            <a:r>
              <a:rPr lang="en-GB" sz="1800" b="1" dirty="0" smtClean="0"/>
              <a:t> </a:t>
            </a:r>
            <a:r>
              <a:rPr lang="en-GB" sz="1800" b="1" dirty="0" err="1" smtClean="0"/>
              <a:t>activitatilor</a:t>
            </a:r>
            <a:r>
              <a:rPr lang="en-GB" sz="1800" b="1" dirty="0" smtClean="0"/>
              <a:t> </a:t>
            </a:r>
            <a:r>
              <a:rPr lang="en-GB" sz="1800" b="1" dirty="0" err="1" smtClean="0"/>
              <a:t>privind</a:t>
            </a:r>
            <a:r>
              <a:rPr lang="en-GB" sz="1800" b="1" dirty="0" smtClean="0"/>
              <a:t> </a:t>
            </a:r>
            <a:r>
              <a:rPr lang="en-GB" sz="1800" b="1" dirty="0" err="1" smtClean="0"/>
              <a:t>mobilitatea</a:t>
            </a:r>
            <a:endParaRPr lang="en-GB" sz="1800" b="1" dirty="0" smtClean="0"/>
          </a:p>
          <a:p>
            <a:pPr marL="342900" indent="-342900">
              <a:spcBef>
                <a:spcPts val="600"/>
              </a:spcBef>
              <a:buFont typeface="+mj-lt"/>
              <a:buAutoNum type="arabicPeriod"/>
            </a:pPr>
            <a:endParaRPr lang="en-GB" sz="1800" b="1" dirty="0" smtClean="0"/>
          </a:p>
        </p:txBody>
      </p:sp>
      <p:sp>
        <p:nvSpPr>
          <p:cNvPr id="4" name="Slide Number Placeholder 3"/>
          <p:cNvSpPr>
            <a:spLocks noGrp="1"/>
          </p:cNvSpPr>
          <p:nvPr>
            <p:ph type="sldNum" sz="quarter" idx="4"/>
          </p:nvPr>
        </p:nvSpPr>
        <p:spPr/>
        <p:txBody>
          <a:bodyPr/>
          <a:lstStyle/>
          <a:p>
            <a:fld id="{FA83B8D6-F8CB-465E-A3F9-C0CB9076341A}" type="slidenum">
              <a:rPr lang="fr-FR" smtClean="0"/>
              <a:pPr/>
              <a:t>20</a:t>
            </a:fld>
            <a:endParaRPr lang="fr-FR" dirty="0"/>
          </a:p>
        </p:txBody>
      </p:sp>
    </p:spTree>
    <p:extLst>
      <p:ext uri="{BB962C8B-B14F-4D97-AF65-F5344CB8AC3E}">
        <p14:creationId xmlns="" xmlns:p14="http://schemas.microsoft.com/office/powerpoint/2010/main" val="28756525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0" y="0"/>
            <a:ext cx="6830951" cy="866899"/>
          </a:xfrm>
        </p:spPr>
        <p:txBody>
          <a:bodyPr>
            <a:normAutofit fontScale="90000"/>
          </a:bodyPr>
          <a:lstStyle/>
          <a:p>
            <a:pPr lvl="0"/>
            <a:r>
              <a:rPr lang="fr-FR" sz="2000" b="1" dirty="0" smtClean="0"/>
              <a:t/>
            </a:r>
            <a:br>
              <a:rPr lang="fr-FR" sz="2000" b="1" dirty="0" smtClean="0"/>
            </a:br>
            <a:r>
              <a:rPr lang="fr-FR" sz="2000" b="1" dirty="0" smtClean="0"/>
              <a:t/>
            </a:r>
            <a:br>
              <a:rPr lang="fr-FR" sz="2000" b="1" dirty="0" smtClean="0"/>
            </a:br>
            <a:r>
              <a:rPr lang="fr-FR" sz="3600" b="1" dirty="0" smtClean="0"/>
              <a:t/>
            </a:r>
            <a:br>
              <a:rPr lang="fr-FR" sz="3600" b="1" dirty="0" smtClean="0"/>
            </a:br>
            <a:r>
              <a:rPr lang="fr-FR" sz="3600" b="1" dirty="0" smtClean="0"/>
              <a:t/>
            </a:r>
            <a:br>
              <a:rPr lang="fr-FR" sz="3600" b="1" dirty="0" smtClean="0"/>
            </a:br>
            <a:r>
              <a:rPr lang="fr-FR" sz="3600" b="1" dirty="0" smtClean="0"/>
              <a:t/>
            </a:r>
            <a:br>
              <a:rPr lang="fr-FR" sz="3600" b="1" dirty="0" smtClean="0"/>
            </a:br>
            <a:r>
              <a:rPr lang="fr-FR" sz="3600" b="1" dirty="0" smtClean="0"/>
              <a:t/>
            </a:r>
            <a:br>
              <a:rPr lang="fr-FR" sz="3600" b="1" dirty="0" smtClean="0"/>
            </a:br>
            <a:r>
              <a:rPr lang="fr-FR" sz="2000" b="1" dirty="0" smtClean="0"/>
              <a:t>Contents </a:t>
            </a:r>
            <a:r>
              <a:rPr lang="fr-FR" b="1" dirty="0" smtClean="0">
                <a:solidFill>
                  <a:srgbClr val="0070C0"/>
                </a:solidFill>
              </a:rPr>
              <a:t/>
            </a:r>
            <a:br>
              <a:rPr lang="fr-FR" b="1" dirty="0" smtClean="0">
                <a:solidFill>
                  <a:srgbClr val="0070C0"/>
                </a:solidFill>
              </a:rPr>
            </a:br>
            <a:endParaRPr lang="fr-FR" dirty="0"/>
          </a:p>
        </p:txBody>
      </p:sp>
      <p:sp>
        <p:nvSpPr>
          <p:cNvPr id="3" name="Text Placeholder 2"/>
          <p:cNvSpPr>
            <a:spLocks noGrp="1"/>
          </p:cNvSpPr>
          <p:nvPr>
            <p:ph type="body" sz="quarter" idx="13"/>
          </p:nvPr>
        </p:nvSpPr>
        <p:spPr>
          <a:xfrm>
            <a:off x="352337" y="866900"/>
            <a:ext cx="8430935" cy="5295776"/>
          </a:xfrm>
        </p:spPr>
        <p:txBody>
          <a:bodyPr numCol="1">
            <a:noAutofit/>
          </a:bodyPr>
          <a:lstStyle/>
          <a:p>
            <a:pPr marL="342900" indent="-342900">
              <a:spcBef>
                <a:spcPts val="600"/>
              </a:spcBef>
            </a:pPr>
            <a:endParaRPr lang="en-GB" sz="2800" b="1" dirty="0" smtClean="0"/>
          </a:p>
          <a:p>
            <a:pPr marL="342900" indent="-342900">
              <a:spcBef>
                <a:spcPts val="600"/>
              </a:spcBef>
            </a:pPr>
            <a:endParaRPr lang="en-GB" sz="2800" b="1" dirty="0" smtClean="0"/>
          </a:p>
          <a:p>
            <a:pPr marL="342900" indent="-342900">
              <a:spcBef>
                <a:spcPts val="600"/>
              </a:spcBef>
            </a:pPr>
            <a:endParaRPr lang="en-GB" sz="2800" b="1" dirty="0" smtClean="0"/>
          </a:p>
          <a:p>
            <a:pPr marL="342900" indent="-342900">
              <a:spcBef>
                <a:spcPts val="600"/>
              </a:spcBef>
            </a:pPr>
            <a:r>
              <a:rPr lang="en-GB" sz="2800" b="1" dirty="0" smtClean="0"/>
              <a:t>www.inforegio.ro</a:t>
            </a:r>
          </a:p>
          <a:p>
            <a:pPr marL="342900" indent="-342900">
              <a:spcBef>
                <a:spcPts val="600"/>
              </a:spcBef>
            </a:pPr>
            <a:endParaRPr lang="en-GB" sz="2800" b="1" dirty="0" smtClean="0"/>
          </a:p>
          <a:p>
            <a:pPr marL="342900" indent="-342900">
              <a:spcBef>
                <a:spcPts val="600"/>
              </a:spcBef>
            </a:pPr>
            <a:r>
              <a:rPr lang="en-GB" sz="2800" b="1" dirty="0" err="1" smtClean="0"/>
              <a:t>Va</a:t>
            </a:r>
            <a:r>
              <a:rPr lang="en-GB" sz="2800" b="1" dirty="0" smtClean="0"/>
              <a:t> </a:t>
            </a:r>
            <a:r>
              <a:rPr lang="en-GB" sz="2800" b="1" dirty="0" err="1" smtClean="0"/>
              <a:t>multumesc</a:t>
            </a:r>
            <a:r>
              <a:rPr lang="en-GB" sz="2800" b="1" dirty="0" smtClean="0"/>
              <a:t> </a:t>
            </a:r>
            <a:r>
              <a:rPr lang="en-GB" sz="2800" b="1" dirty="0" err="1" smtClean="0"/>
              <a:t>pentru</a:t>
            </a:r>
            <a:r>
              <a:rPr lang="en-GB" sz="2800" b="1" dirty="0" smtClean="0"/>
              <a:t> </a:t>
            </a:r>
            <a:r>
              <a:rPr lang="en-GB" sz="2800" b="1" dirty="0" err="1" smtClean="0"/>
              <a:t>atentie</a:t>
            </a:r>
            <a:r>
              <a:rPr lang="en-GB" sz="2800" b="1" dirty="0" smtClean="0"/>
              <a:t>!</a:t>
            </a:r>
          </a:p>
          <a:p>
            <a:pPr marL="342900" indent="-342900">
              <a:spcBef>
                <a:spcPts val="600"/>
              </a:spcBef>
            </a:pPr>
            <a:endParaRPr lang="en-GB" b="1" dirty="0" smtClean="0"/>
          </a:p>
          <a:p>
            <a:pPr marL="342900" indent="-342900">
              <a:spcBef>
                <a:spcPts val="600"/>
              </a:spcBef>
            </a:pPr>
            <a:endParaRPr lang="en-GB" b="1" dirty="0" smtClean="0"/>
          </a:p>
          <a:p>
            <a:pPr marL="342900" indent="-342900">
              <a:spcBef>
                <a:spcPts val="600"/>
              </a:spcBef>
            </a:pPr>
            <a:endParaRPr lang="en-GB" b="1" dirty="0" smtClean="0"/>
          </a:p>
          <a:p>
            <a:pPr marL="342900" indent="-342900">
              <a:spcBef>
                <a:spcPts val="600"/>
              </a:spcBef>
            </a:pPr>
            <a:endParaRPr lang="en-GB" b="1" dirty="0" smtClean="0"/>
          </a:p>
          <a:p>
            <a:pPr marL="342900" indent="-342900">
              <a:spcBef>
                <a:spcPts val="600"/>
              </a:spcBef>
            </a:pPr>
            <a:r>
              <a:rPr lang="en-GB" sz="1600" b="1" dirty="0" smtClean="0"/>
              <a:t>geanina.suditu@metroul.ro</a:t>
            </a:r>
          </a:p>
          <a:p>
            <a:pPr marL="342900" indent="-342900">
              <a:spcBef>
                <a:spcPts val="600"/>
              </a:spcBef>
              <a:buFont typeface="+mj-lt"/>
              <a:buAutoNum type="arabicPeriod"/>
            </a:pPr>
            <a:endParaRPr lang="en-GB" sz="1800" b="1" dirty="0" smtClean="0"/>
          </a:p>
        </p:txBody>
      </p:sp>
      <p:sp>
        <p:nvSpPr>
          <p:cNvPr id="4" name="Slide Number Placeholder 3"/>
          <p:cNvSpPr>
            <a:spLocks noGrp="1"/>
          </p:cNvSpPr>
          <p:nvPr>
            <p:ph type="sldNum" sz="quarter" idx="4"/>
          </p:nvPr>
        </p:nvSpPr>
        <p:spPr/>
        <p:txBody>
          <a:bodyPr/>
          <a:lstStyle/>
          <a:p>
            <a:fld id="{FA83B8D6-F8CB-465E-A3F9-C0CB9076341A}" type="slidenum">
              <a:rPr lang="fr-FR" smtClean="0"/>
              <a:pPr/>
              <a:t>21</a:t>
            </a:fld>
            <a:endParaRPr lang="fr-FR" dirty="0"/>
          </a:p>
        </p:txBody>
      </p:sp>
    </p:spTree>
    <p:extLst>
      <p:ext uri="{BB962C8B-B14F-4D97-AF65-F5344CB8AC3E}">
        <p14:creationId xmlns="" xmlns:p14="http://schemas.microsoft.com/office/powerpoint/2010/main" val="28756525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0" y="0"/>
            <a:ext cx="6830951" cy="866899"/>
          </a:xfrm>
        </p:spPr>
        <p:txBody>
          <a:bodyPr>
            <a:normAutofit fontScale="90000"/>
          </a:bodyPr>
          <a:lstStyle/>
          <a:p>
            <a:pPr lvl="0"/>
            <a:r>
              <a:rPr lang="fr-FR" sz="2000" b="1" dirty="0" smtClean="0"/>
              <a:t/>
            </a:r>
            <a:br>
              <a:rPr lang="fr-FR" sz="2000" b="1" dirty="0" smtClean="0"/>
            </a:br>
            <a:r>
              <a:rPr lang="fr-FR" sz="2000" b="1" dirty="0" smtClean="0"/>
              <a:t/>
            </a:r>
            <a:br>
              <a:rPr lang="fr-FR" sz="2000" b="1" dirty="0" smtClean="0"/>
            </a:br>
            <a:r>
              <a:rPr lang="fr-FR" sz="2000" b="1" dirty="0"/>
              <a:t/>
            </a:r>
            <a:br>
              <a:rPr lang="fr-FR" sz="2000" b="1" dirty="0"/>
            </a:br>
            <a:r>
              <a:rPr lang="fr-FR" sz="2000" b="1" dirty="0" smtClean="0"/>
              <a:t/>
            </a:r>
            <a:br>
              <a:rPr lang="fr-FR" sz="2000" b="1" dirty="0" smtClean="0"/>
            </a:br>
            <a:r>
              <a:rPr lang="fr-FR" sz="2000" b="1" dirty="0"/>
              <a:t/>
            </a:r>
            <a:br>
              <a:rPr lang="fr-FR" sz="2000" b="1" dirty="0"/>
            </a:br>
            <a:r>
              <a:rPr lang="fr-FR" sz="2700" b="1" dirty="0" smtClean="0"/>
              <a:t> MODELUL </a:t>
            </a:r>
            <a:r>
              <a:rPr lang="en-US" sz="2700" b="1" dirty="0" smtClean="0"/>
              <a:t>PSC - </a:t>
            </a:r>
            <a:r>
              <a:rPr lang="en-US" sz="2000" b="1" dirty="0" smtClean="0"/>
              <a:t/>
            </a:r>
            <a:br>
              <a:rPr lang="en-US" sz="2000" b="1" dirty="0" smtClean="0"/>
            </a:br>
            <a:r>
              <a:rPr lang="en-US" sz="2000" b="1" dirty="0" smtClean="0"/>
              <a:t/>
            </a:r>
            <a:br>
              <a:rPr lang="en-US" sz="2000" b="1" dirty="0" smtClean="0"/>
            </a:br>
            <a:r>
              <a:rPr lang="fr-FR" sz="2000" b="1" dirty="0"/>
              <a:t/>
            </a:r>
            <a:br>
              <a:rPr lang="fr-FR" sz="2000" b="1" dirty="0"/>
            </a:br>
            <a:r>
              <a:rPr lang="fr-FR" sz="2000" b="1" dirty="0" smtClean="0"/>
              <a:t/>
            </a:r>
            <a:br>
              <a:rPr lang="fr-FR" sz="2000" b="1" dirty="0" smtClean="0"/>
            </a:br>
            <a:r>
              <a:rPr lang="fr-FR" sz="2000" b="1" dirty="0" smtClean="0"/>
              <a:t>Contents </a:t>
            </a:r>
            <a:r>
              <a:rPr lang="en-GB" b="1" dirty="0">
                <a:solidFill>
                  <a:srgbClr val="0070C0"/>
                </a:solidFill>
              </a:rPr>
              <a:t/>
            </a:r>
            <a:br>
              <a:rPr lang="en-GB" b="1" dirty="0">
                <a:solidFill>
                  <a:srgbClr val="0070C0"/>
                </a:solidFill>
              </a:rPr>
            </a:br>
            <a:endParaRPr lang="en-GB" dirty="0"/>
          </a:p>
        </p:txBody>
      </p:sp>
      <p:sp>
        <p:nvSpPr>
          <p:cNvPr id="3" name="Text Placeholder 2"/>
          <p:cNvSpPr>
            <a:spLocks noGrp="1"/>
          </p:cNvSpPr>
          <p:nvPr>
            <p:ph type="body" sz="quarter" idx="13"/>
          </p:nvPr>
        </p:nvSpPr>
        <p:spPr>
          <a:xfrm>
            <a:off x="225630" y="866900"/>
            <a:ext cx="8557644" cy="5377826"/>
          </a:xfrm>
        </p:spPr>
        <p:txBody>
          <a:bodyPr numCol="1">
            <a:noAutofit/>
          </a:bodyPr>
          <a:lstStyle/>
          <a:p>
            <a:pPr>
              <a:spcBef>
                <a:spcPts val="0"/>
              </a:spcBef>
            </a:pPr>
            <a:r>
              <a:rPr lang="en-US" sz="1800" b="1" dirty="0" err="1" smtClean="0">
                <a:solidFill>
                  <a:srgbClr val="0070C0"/>
                </a:solidFill>
              </a:rPr>
              <a:t>Aplicare</a:t>
            </a:r>
            <a:r>
              <a:rPr lang="en-US" sz="1800" b="1" dirty="0" smtClean="0">
                <a:solidFill>
                  <a:srgbClr val="0070C0"/>
                </a:solidFill>
              </a:rPr>
              <a:t>: </a:t>
            </a:r>
            <a:r>
              <a:rPr lang="en-US" sz="1800" dirty="0" smtClean="0"/>
              <a:t>transport urban, transport </a:t>
            </a:r>
            <a:r>
              <a:rPr lang="en-US" sz="1800" dirty="0" err="1" smtClean="0"/>
              <a:t>pe</a:t>
            </a:r>
            <a:r>
              <a:rPr lang="en-US" sz="1800" dirty="0" smtClean="0"/>
              <a:t> </a:t>
            </a:r>
            <a:r>
              <a:rPr lang="en-US" sz="1800" dirty="0" err="1" smtClean="0"/>
              <a:t>teritoriu</a:t>
            </a:r>
            <a:r>
              <a:rPr lang="en-US" sz="1800" dirty="0" smtClean="0"/>
              <a:t>  </a:t>
            </a:r>
            <a:r>
              <a:rPr lang="en-US" sz="1800" dirty="0" smtClean="0"/>
              <a:t>ADI</a:t>
            </a:r>
            <a:endParaRPr lang="en-US" sz="1800" dirty="0" smtClean="0"/>
          </a:p>
          <a:p>
            <a:pPr>
              <a:spcBef>
                <a:spcPts val="0"/>
              </a:spcBef>
            </a:pPr>
            <a:r>
              <a:rPr lang="en-US" sz="1800" b="1" dirty="0" err="1" smtClean="0">
                <a:solidFill>
                  <a:srgbClr val="0070C0"/>
                </a:solidFill>
              </a:rPr>
              <a:t>Parti</a:t>
            </a:r>
            <a:r>
              <a:rPr lang="en-US" sz="1800" b="1" dirty="0" smtClean="0">
                <a:solidFill>
                  <a:srgbClr val="0070C0"/>
                </a:solidFill>
              </a:rPr>
              <a:t> </a:t>
            </a:r>
            <a:r>
              <a:rPr lang="en-US" sz="1800" b="1" dirty="0" err="1" smtClean="0">
                <a:solidFill>
                  <a:srgbClr val="0070C0"/>
                </a:solidFill>
              </a:rPr>
              <a:t>contractante</a:t>
            </a:r>
            <a:r>
              <a:rPr lang="en-US" sz="1800" b="1" dirty="0" smtClean="0">
                <a:solidFill>
                  <a:srgbClr val="0070C0"/>
                </a:solidFill>
              </a:rPr>
              <a:t>: </a:t>
            </a:r>
            <a:r>
              <a:rPr lang="en-US" sz="1800" dirty="0" err="1" smtClean="0"/>
              <a:t>Operatori</a:t>
            </a:r>
            <a:r>
              <a:rPr lang="en-US" sz="1800" dirty="0" smtClean="0"/>
              <a:t>/</a:t>
            </a:r>
            <a:r>
              <a:rPr lang="en-US" sz="1800" dirty="0" err="1" smtClean="0"/>
              <a:t>Transportatori</a:t>
            </a:r>
            <a:r>
              <a:rPr lang="en-US" sz="1800" dirty="0" smtClean="0"/>
              <a:t>  / </a:t>
            </a:r>
            <a:r>
              <a:rPr lang="en-US" sz="1800" dirty="0" err="1" smtClean="0"/>
              <a:t>Aut</a:t>
            </a:r>
            <a:r>
              <a:rPr lang="en-US" sz="1800" dirty="0" smtClean="0"/>
              <a:t>. Locale,  ADI de </a:t>
            </a:r>
            <a:r>
              <a:rPr lang="en-US" sz="1800" dirty="0" smtClean="0"/>
              <a:t>TP/CJ</a:t>
            </a:r>
            <a:endParaRPr lang="en-US" sz="1800" dirty="0" smtClean="0"/>
          </a:p>
          <a:p>
            <a:pPr>
              <a:spcBef>
                <a:spcPts val="0"/>
              </a:spcBef>
            </a:pPr>
            <a:r>
              <a:rPr lang="en-US" sz="1800" b="1" dirty="0" err="1" smtClean="0">
                <a:solidFill>
                  <a:srgbClr val="0070C0"/>
                </a:solidFill>
              </a:rPr>
              <a:t>Durata</a:t>
            </a:r>
            <a:r>
              <a:rPr lang="en-US" sz="1800" b="1" dirty="0" smtClean="0">
                <a:solidFill>
                  <a:srgbClr val="0070C0"/>
                </a:solidFill>
              </a:rPr>
              <a:t> </a:t>
            </a:r>
            <a:r>
              <a:rPr lang="en-US" sz="1800" b="1" dirty="0" err="1" smtClean="0">
                <a:solidFill>
                  <a:srgbClr val="0070C0"/>
                </a:solidFill>
              </a:rPr>
              <a:t>contractului</a:t>
            </a:r>
            <a:r>
              <a:rPr lang="en-US" sz="1800" b="1" dirty="0" smtClean="0">
                <a:solidFill>
                  <a:srgbClr val="0070C0"/>
                </a:solidFill>
              </a:rPr>
              <a:t>:  </a:t>
            </a:r>
            <a:r>
              <a:rPr lang="en-US" sz="1800" dirty="0" smtClean="0"/>
              <a:t>2 </a:t>
            </a:r>
            <a:r>
              <a:rPr lang="en-US" sz="1800" dirty="0" err="1" smtClean="0"/>
              <a:t>variante</a:t>
            </a:r>
            <a:r>
              <a:rPr lang="en-US" sz="1800" dirty="0" smtClean="0"/>
              <a:t> (</a:t>
            </a:r>
            <a:r>
              <a:rPr lang="en-US" sz="1800" dirty="0" err="1" smtClean="0"/>
              <a:t>functie</a:t>
            </a:r>
            <a:r>
              <a:rPr lang="en-US" sz="1800" dirty="0" smtClean="0"/>
              <a:t> de </a:t>
            </a:r>
            <a:r>
              <a:rPr lang="en-US" sz="1800" dirty="0" err="1" smtClean="0"/>
              <a:t>momentul</a:t>
            </a:r>
            <a:r>
              <a:rPr lang="en-US" sz="1800" dirty="0" smtClean="0"/>
              <a:t> in care </a:t>
            </a:r>
            <a:r>
              <a:rPr lang="en-US" sz="1800" dirty="0" err="1" smtClean="0"/>
              <a:t>ar</a:t>
            </a:r>
            <a:r>
              <a:rPr lang="en-US" sz="1800" dirty="0" smtClean="0"/>
              <a:t> </a:t>
            </a:r>
            <a:r>
              <a:rPr lang="en-US" sz="1800" dirty="0" err="1" smtClean="0"/>
              <a:t>trebui</a:t>
            </a:r>
            <a:r>
              <a:rPr lang="en-US" sz="1800" dirty="0" smtClean="0"/>
              <a:t> </a:t>
            </a:r>
            <a:r>
              <a:rPr lang="en-US" sz="1800" dirty="0" err="1" smtClean="0"/>
              <a:t>atribuit</a:t>
            </a:r>
            <a:r>
              <a:rPr lang="en-US" sz="1800" dirty="0" smtClean="0"/>
              <a:t> </a:t>
            </a:r>
            <a:r>
              <a:rPr lang="en-US" sz="1800" dirty="0" err="1" smtClean="0"/>
              <a:t>contractul</a:t>
            </a:r>
            <a:r>
              <a:rPr lang="en-US" sz="1800" dirty="0" smtClean="0"/>
              <a:t>) - max 2 </a:t>
            </a:r>
            <a:r>
              <a:rPr lang="en-US" sz="1800" dirty="0" err="1" smtClean="0"/>
              <a:t>ani</a:t>
            </a:r>
            <a:endParaRPr lang="en-US" sz="1800" dirty="0" smtClean="0"/>
          </a:p>
          <a:p>
            <a:pPr>
              <a:spcBef>
                <a:spcPts val="0"/>
              </a:spcBef>
            </a:pPr>
            <a:r>
              <a:rPr lang="en-US" sz="1800" dirty="0" smtClean="0"/>
              <a:t>	    - </a:t>
            </a:r>
            <a:r>
              <a:rPr lang="en-US" sz="1800" dirty="0" err="1" smtClean="0"/>
              <a:t>corelat</a:t>
            </a:r>
            <a:r>
              <a:rPr lang="en-US" sz="1800" dirty="0" smtClean="0"/>
              <a:t> cu </a:t>
            </a:r>
            <a:r>
              <a:rPr lang="en-US" sz="1800" dirty="0" err="1" smtClean="0"/>
              <a:t>vechimea</a:t>
            </a:r>
            <a:r>
              <a:rPr lang="en-US" sz="1800" dirty="0" smtClean="0"/>
              <a:t> </a:t>
            </a:r>
            <a:r>
              <a:rPr lang="en-US" sz="1800" dirty="0" err="1" smtClean="0"/>
              <a:t>parcului</a:t>
            </a:r>
            <a:r>
              <a:rPr lang="en-US" sz="1800" dirty="0" smtClean="0"/>
              <a:t> </a:t>
            </a:r>
            <a:r>
              <a:rPr lang="en-US" sz="1800" dirty="0" err="1" smtClean="0"/>
              <a:t>si</a:t>
            </a:r>
            <a:r>
              <a:rPr lang="en-US" sz="1800" dirty="0" smtClean="0"/>
              <a:t> cu </a:t>
            </a:r>
            <a:r>
              <a:rPr lang="en-US" sz="1800" dirty="0" err="1" smtClean="0"/>
              <a:t>investitiile</a:t>
            </a:r>
            <a:r>
              <a:rPr lang="en-US" sz="1800" dirty="0" smtClean="0"/>
              <a:t> in </a:t>
            </a:r>
            <a:r>
              <a:rPr lang="en-US" sz="1800" dirty="0" err="1" smtClean="0"/>
              <a:t>sarcina</a:t>
            </a:r>
            <a:r>
              <a:rPr lang="en-US" sz="1800" dirty="0" smtClean="0"/>
              <a:t> </a:t>
            </a:r>
            <a:r>
              <a:rPr lang="en-US" sz="1800" dirty="0" err="1" smtClean="0"/>
              <a:t>operatorului</a:t>
            </a:r>
            <a:r>
              <a:rPr lang="en-US" sz="1800" dirty="0" smtClean="0"/>
              <a:t> 	  	     (</a:t>
            </a:r>
            <a:r>
              <a:rPr lang="en-GB" sz="1800" dirty="0" smtClean="0"/>
              <a:t>maxim  6 </a:t>
            </a:r>
            <a:r>
              <a:rPr lang="en-GB" sz="1800" dirty="0" err="1" smtClean="0"/>
              <a:t>ani</a:t>
            </a:r>
            <a:r>
              <a:rPr lang="en-GB" sz="1800" dirty="0" smtClean="0"/>
              <a:t> </a:t>
            </a:r>
            <a:r>
              <a:rPr lang="en-GB" sz="1800" dirty="0" err="1" smtClean="0"/>
              <a:t>pentru</a:t>
            </a:r>
            <a:r>
              <a:rPr lang="en-GB" sz="1800" dirty="0" smtClean="0"/>
              <a:t> </a:t>
            </a:r>
            <a:r>
              <a:rPr lang="en-GB" sz="1800" dirty="0" err="1" smtClean="0"/>
              <a:t>autobuze</a:t>
            </a:r>
            <a:r>
              <a:rPr lang="en-GB" sz="1800" dirty="0" smtClean="0"/>
              <a:t> </a:t>
            </a:r>
            <a:r>
              <a:rPr lang="en-GB" sz="1800" dirty="0" err="1" smtClean="0"/>
              <a:t>si</a:t>
            </a:r>
            <a:r>
              <a:rPr lang="en-GB" sz="1800" dirty="0" smtClean="0"/>
              <a:t> 10 </a:t>
            </a:r>
            <a:r>
              <a:rPr lang="en-GB" sz="1800" dirty="0" err="1" smtClean="0"/>
              <a:t>pentru</a:t>
            </a:r>
            <a:r>
              <a:rPr lang="en-GB" sz="1800" dirty="0" smtClean="0"/>
              <a:t> </a:t>
            </a:r>
            <a:r>
              <a:rPr lang="en-GB" sz="1800" dirty="0" err="1" smtClean="0"/>
              <a:t>tramvaie</a:t>
            </a:r>
            <a:r>
              <a:rPr lang="en-GB" sz="1800" dirty="0" smtClean="0"/>
              <a:t> </a:t>
            </a:r>
            <a:r>
              <a:rPr lang="en-GB" sz="1800" dirty="0" err="1" smtClean="0"/>
              <a:t>si</a:t>
            </a:r>
            <a:r>
              <a:rPr lang="en-GB" sz="1800" dirty="0" smtClean="0"/>
              <a:t> </a:t>
            </a:r>
            <a:r>
              <a:rPr lang="en-GB" sz="1800" dirty="0" err="1" smtClean="0"/>
              <a:t>troleibuze</a:t>
            </a:r>
            <a:r>
              <a:rPr lang="en-GB" sz="1800" dirty="0" smtClean="0"/>
              <a:t>)</a:t>
            </a:r>
            <a:endParaRPr lang="en-US" sz="1800" dirty="0" smtClean="0"/>
          </a:p>
          <a:p>
            <a:pPr>
              <a:spcBef>
                <a:spcPts val="0"/>
              </a:spcBef>
            </a:pPr>
            <a:r>
              <a:rPr lang="en-US" sz="1800" b="1" dirty="0" err="1" smtClean="0">
                <a:solidFill>
                  <a:srgbClr val="0070C0"/>
                </a:solidFill>
              </a:rPr>
              <a:t>Drept</a:t>
            </a:r>
            <a:r>
              <a:rPr lang="en-US" sz="1800" b="1" dirty="0" smtClean="0">
                <a:solidFill>
                  <a:srgbClr val="0070C0"/>
                </a:solidFill>
              </a:rPr>
              <a:t> </a:t>
            </a:r>
            <a:r>
              <a:rPr lang="en-US" sz="1800" b="1" dirty="0" err="1" smtClean="0">
                <a:solidFill>
                  <a:srgbClr val="0070C0"/>
                </a:solidFill>
              </a:rPr>
              <a:t>exclusiv</a:t>
            </a:r>
            <a:r>
              <a:rPr lang="en-US" sz="1800" b="1" dirty="0" smtClean="0">
                <a:solidFill>
                  <a:srgbClr val="0070C0"/>
                </a:solidFill>
              </a:rPr>
              <a:t> </a:t>
            </a:r>
            <a:r>
              <a:rPr lang="en-US" sz="1800" b="1" dirty="0" err="1" smtClean="0">
                <a:solidFill>
                  <a:srgbClr val="0070C0"/>
                </a:solidFill>
              </a:rPr>
              <a:t>pe</a:t>
            </a:r>
            <a:r>
              <a:rPr lang="en-US" sz="1800" b="1" dirty="0" smtClean="0">
                <a:solidFill>
                  <a:srgbClr val="0070C0"/>
                </a:solidFill>
              </a:rPr>
              <a:t> </a:t>
            </a:r>
            <a:r>
              <a:rPr lang="en-US" sz="1800" b="1" dirty="0" err="1" smtClean="0">
                <a:solidFill>
                  <a:srgbClr val="0070C0"/>
                </a:solidFill>
              </a:rPr>
              <a:t>traseu</a:t>
            </a:r>
            <a:r>
              <a:rPr lang="en-US" sz="1800" b="1" dirty="0" smtClean="0">
                <a:solidFill>
                  <a:srgbClr val="0070C0"/>
                </a:solidFill>
              </a:rPr>
              <a:t>: </a:t>
            </a:r>
            <a:r>
              <a:rPr lang="en-US" sz="1800" dirty="0" smtClean="0"/>
              <a:t>DA</a:t>
            </a:r>
          </a:p>
          <a:p>
            <a:pPr>
              <a:spcBef>
                <a:spcPts val="0"/>
              </a:spcBef>
            </a:pPr>
            <a:r>
              <a:rPr lang="en-US" sz="1800" b="1" dirty="0" err="1" smtClean="0">
                <a:solidFill>
                  <a:srgbClr val="0070C0"/>
                </a:solidFill>
              </a:rPr>
              <a:t>Bunuri</a:t>
            </a:r>
            <a:r>
              <a:rPr lang="en-US" sz="1800" b="1" dirty="0" smtClean="0">
                <a:solidFill>
                  <a:srgbClr val="0070C0"/>
                </a:solidFill>
              </a:rPr>
              <a:t> </a:t>
            </a:r>
            <a:r>
              <a:rPr lang="en-US" sz="1800" b="1" dirty="0" err="1" smtClean="0">
                <a:solidFill>
                  <a:srgbClr val="0070C0"/>
                </a:solidFill>
              </a:rPr>
              <a:t>proprietatea</a:t>
            </a:r>
            <a:r>
              <a:rPr lang="en-US" sz="1800" b="1" dirty="0" smtClean="0">
                <a:solidFill>
                  <a:srgbClr val="0070C0"/>
                </a:solidFill>
              </a:rPr>
              <a:t> </a:t>
            </a:r>
            <a:r>
              <a:rPr lang="en-US" sz="1800" b="1" dirty="0" err="1" smtClean="0">
                <a:solidFill>
                  <a:srgbClr val="0070C0"/>
                </a:solidFill>
              </a:rPr>
              <a:t>autoritatii</a:t>
            </a:r>
            <a:r>
              <a:rPr lang="en-US" sz="1800" b="1" dirty="0" smtClean="0">
                <a:solidFill>
                  <a:srgbClr val="0070C0"/>
                </a:solidFill>
              </a:rPr>
              <a:t> locale: </a:t>
            </a:r>
            <a:r>
              <a:rPr lang="en-US" sz="1800" dirty="0" smtClean="0"/>
              <a:t>se </a:t>
            </a:r>
            <a:r>
              <a:rPr lang="en-US" sz="1800" dirty="0" err="1" smtClean="0"/>
              <a:t>concesioneaza</a:t>
            </a:r>
            <a:r>
              <a:rPr lang="en-US" sz="1800" dirty="0" smtClean="0"/>
              <a:t> </a:t>
            </a:r>
            <a:r>
              <a:rPr lang="en-US" sz="1800" dirty="0" err="1" smtClean="0"/>
              <a:t>operatorului</a:t>
            </a:r>
            <a:r>
              <a:rPr lang="en-US" sz="1800" dirty="0" smtClean="0"/>
              <a:t>, </a:t>
            </a:r>
            <a:r>
              <a:rPr lang="en-US" sz="1800" dirty="0" err="1" smtClean="0"/>
              <a:t>redeventa</a:t>
            </a:r>
            <a:r>
              <a:rPr lang="en-US" sz="1800" dirty="0" smtClean="0"/>
              <a:t> </a:t>
            </a:r>
            <a:r>
              <a:rPr lang="en-US" sz="1800" dirty="0" err="1" smtClean="0"/>
              <a:t>este</a:t>
            </a:r>
            <a:r>
              <a:rPr lang="en-US" sz="1800" dirty="0" smtClean="0"/>
              <a:t> </a:t>
            </a:r>
            <a:r>
              <a:rPr lang="en-US" sz="1800" dirty="0" err="1" smtClean="0"/>
              <a:t>cheltuiala</a:t>
            </a:r>
            <a:r>
              <a:rPr lang="en-US" sz="1800" dirty="0" smtClean="0"/>
              <a:t> </a:t>
            </a:r>
            <a:r>
              <a:rPr lang="en-US" sz="1800" dirty="0" err="1" smtClean="0"/>
              <a:t>eligibila</a:t>
            </a:r>
            <a:r>
              <a:rPr lang="en-US" sz="1800" dirty="0" smtClean="0"/>
              <a:t> </a:t>
            </a:r>
          </a:p>
          <a:p>
            <a:pPr>
              <a:spcBef>
                <a:spcPts val="0"/>
              </a:spcBef>
            </a:pPr>
            <a:r>
              <a:rPr lang="en-US" sz="1800" b="1" dirty="0" err="1" smtClean="0">
                <a:solidFill>
                  <a:srgbClr val="0070C0"/>
                </a:solidFill>
              </a:rPr>
              <a:t>Bunuri</a:t>
            </a:r>
            <a:r>
              <a:rPr lang="en-US" sz="1800" b="1" dirty="0" smtClean="0">
                <a:solidFill>
                  <a:srgbClr val="0070C0"/>
                </a:solidFill>
              </a:rPr>
              <a:t> </a:t>
            </a:r>
            <a:r>
              <a:rPr lang="en-US" sz="1800" b="1" dirty="0" err="1" smtClean="0">
                <a:solidFill>
                  <a:srgbClr val="0070C0"/>
                </a:solidFill>
              </a:rPr>
              <a:t>proprietatea</a:t>
            </a:r>
            <a:r>
              <a:rPr lang="en-US" sz="1800" b="1" dirty="0" smtClean="0">
                <a:solidFill>
                  <a:srgbClr val="0070C0"/>
                </a:solidFill>
              </a:rPr>
              <a:t> </a:t>
            </a:r>
            <a:r>
              <a:rPr lang="en-US" sz="1800" b="1" dirty="0" err="1" smtClean="0">
                <a:solidFill>
                  <a:srgbClr val="0070C0"/>
                </a:solidFill>
              </a:rPr>
              <a:t>operatorului</a:t>
            </a:r>
            <a:r>
              <a:rPr lang="en-US" sz="1800" b="1" dirty="0" smtClean="0">
                <a:solidFill>
                  <a:srgbClr val="0070C0"/>
                </a:solidFill>
              </a:rPr>
              <a:t>: </a:t>
            </a:r>
            <a:r>
              <a:rPr lang="en-US" sz="1800" dirty="0" smtClean="0"/>
              <a:t>se </a:t>
            </a:r>
            <a:r>
              <a:rPr lang="en-US" sz="1800" dirty="0" err="1" smtClean="0"/>
              <a:t>amortizeaza</a:t>
            </a:r>
            <a:r>
              <a:rPr lang="en-US" sz="1800" dirty="0" smtClean="0"/>
              <a:t>, </a:t>
            </a:r>
            <a:r>
              <a:rPr lang="en-US" sz="1800" dirty="0" err="1" smtClean="0"/>
              <a:t>amortizarea</a:t>
            </a:r>
            <a:r>
              <a:rPr lang="en-US" sz="1800" dirty="0" smtClean="0"/>
              <a:t> </a:t>
            </a:r>
            <a:r>
              <a:rPr lang="en-US" sz="1800" dirty="0" err="1" smtClean="0"/>
              <a:t>este</a:t>
            </a:r>
            <a:r>
              <a:rPr lang="en-US" sz="1800" dirty="0" smtClean="0"/>
              <a:t> </a:t>
            </a:r>
            <a:r>
              <a:rPr lang="en-US" sz="1800" dirty="0" err="1" smtClean="0"/>
              <a:t>cheltuiala</a:t>
            </a:r>
            <a:r>
              <a:rPr lang="en-US" sz="1800" dirty="0" smtClean="0"/>
              <a:t> </a:t>
            </a:r>
            <a:r>
              <a:rPr lang="en-US" sz="1800" dirty="0" err="1" smtClean="0"/>
              <a:t>eligibila</a:t>
            </a:r>
            <a:endParaRPr lang="en-US" sz="1800" dirty="0" smtClean="0"/>
          </a:p>
          <a:p>
            <a:pPr>
              <a:spcBef>
                <a:spcPts val="0"/>
              </a:spcBef>
            </a:pPr>
            <a:r>
              <a:rPr lang="en-US" sz="1800" b="1" dirty="0" err="1" smtClean="0">
                <a:solidFill>
                  <a:srgbClr val="0070C0"/>
                </a:solidFill>
              </a:rPr>
              <a:t>Redeventa</a:t>
            </a:r>
            <a:r>
              <a:rPr lang="en-US" sz="1800" b="1" dirty="0" smtClean="0">
                <a:solidFill>
                  <a:srgbClr val="0070C0"/>
                </a:solidFill>
              </a:rPr>
              <a:t> </a:t>
            </a:r>
            <a:r>
              <a:rPr lang="en-US" sz="1800" b="1" dirty="0" err="1" smtClean="0">
                <a:solidFill>
                  <a:srgbClr val="0070C0"/>
                </a:solidFill>
              </a:rPr>
              <a:t>pentru</a:t>
            </a:r>
            <a:r>
              <a:rPr lang="en-US" sz="1800" b="1" dirty="0" smtClean="0">
                <a:solidFill>
                  <a:srgbClr val="0070C0"/>
                </a:solidFill>
              </a:rPr>
              <a:t> </a:t>
            </a:r>
            <a:r>
              <a:rPr lang="en-US" sz="1800" b="1" dirty="0" err="1" smtClean="0">
                <a:solidFill>
                  <a:srgbClr val="0070C0"/>
                </a:solidFill>
              </a:rPr>
              <a:t>bunuri</a:t>
            </a:r>
            <a:r>
              <a:rPr lang="en-US" sz="1800" b="1" dirty="0" smtClean="0">
                <a:solidFill>
                  <a:srgbClr val="0070C0"/>
                </a:solidFill>
              </a:rPr>
              <a:t> </a:t>
            </a:r>
            <a:r>
              <a:rPr lang="en-US" sz="1800" b="1" dirty="0" err="1" smtClean="0">
                <a:solidFill>
                  <a:srgbClr val="0070C0"/>
                </a:solidFill>
              </a:rPr>
              <a:t>concesionate</a:t>
            </a:r>
            <a:r>
              <a:rPr lang="en-US" sz="1800" b="1" dirty="0" smtClean="0">
                <a:solidFill>
                  <a:srgbClr val="0070C0"/>
                </a:solidFill>
              </a:rPr>
              <a:t>: </a:t>
            </a:r>
            <a:r>
              <a:rPr lang="en-US" sz="1800" dirty="0" err="1" smtClean="0"/>
              <a:t>Marimea</a:t>
            </a:r>
            <a:r>
              <a:rPr lang="en-US" sz="1800" dirty="0" smtClean="0"/>
              <a:t> </a:t>
            </a:r>
            <a:r>
              <a:rPr lang="en-US" sz="1800" dirty="0" err="1" smtClean="0"/>
              <a:t>functie</a:t>
            </a:r>
            <a:r>
              <a:rPr lang="en-US" sz="1800" dirty="0" smtClean="0"/>
              <a:t> de </a:t>
            </a:r>
            <a:r>
              <a:rPr lang="en-US" sz="1800" dirty="0" err="1" smtClean="0"/>
              <a:t>politica</a:t>
            </a:r>
            <a:r>
              <a:rPr lang="en-US" sz="1800" dirty="0" smtClean="0"/>
              <a:t> </a:t>
            </a:r>
            <a:r>
              <a:rPr lang="en-US" sz="1800" dirty="0" err="1" smtClean="0"/>
              <a:t>autoritatii</a:t>
            </a:r>
            <a:r>
              <a:rPr lang="en-US" sz="1800" dirty="0" smtClean="0"/>
              <a:t> locale </a:t>
            </a:r>
            <a:r>
              <a:rPr lang="en-US" sz="1800" dirty="0" err="1" smtClean="0"/>
              <a:t>si</a:t>
            </a:r>
            <a:r>
              <a:rPr lang="en-US" sz="1800" dirty="0" smtClean="0"/>
              <a:t> schema de </a:t>
            </a:r>
            <a:r>
              <a:rPr lang="en-US" sz="1800" dirty="0" err="1" smtClean="0"/>
              <a:t>finantare</a:t>
            </a:r>
            <a:r>
              <a:rPr lang="en-US" sz="1800" dirty="0" smtClean="0"/>
              <a:t> a </a:t>
            </a:r>
            <a:r>
              <a:rPr lang="en-US" sz="1800" dirty="0" err="1" smtClean="0"/>
              <a:t>investitiilor</a:t>
            </a:r>
            <a:r>
              <a:rPr lang="en-US" sz="1800" dirty="0" smtClean="0"/>
              <a:t> (maxim </a:t>
            </a:r>
            <a:r>
              <a:rPr lang="en-US" sz="1800" dirty="0" err="1" smtClean="0"/>
              <a:t>egala</a:t>
            </a:r>
            <a:r>
              <a:rPr lang="en-US" sz="1800" dirty="0" smtClean="0"/>
              <a:t> cu </a:t>
            </a:r>
            <a:r>
              <a:rPr lang="en-US" sz="1800" dirty="0" err="1" smtClean="0"/>
              <a:t>valoarea</a:t>
            </a:r>
            <a:r>
              <a:rPr lang="en-US" sz="1800" dirty="0" smtClean="0"/>
              <a:t> </a:t>
            </a:r>
            <a:r>
              <a:rPr lang="en-US" sz="1800" dirty="0" err="1" smtClean="0"/>
              <a:t>amortizarii</a:t>
            </a:r>
            <a:r>
              <a:rPr lang="en-US" sz="1800" dirty="0" smtClean="0"/>
              <a:t> </a:t>
            </a:r>
            <a:r>
              <a:rPr lang="en-US" sz="1800" dirty="0" err="1" smtClean="0"/>
              <a:t>anuale</a:t>
            </a:r>
            <a:r>
              <a:rPr lang="en-US" sz="1800" dirty="0" smtClean="0"/>
              <a:t>)</a:t>
            </a:r>
            <a:endParaRPr lang="en-GB" sz="1800" dirty="0" smtClean="0"/>
          </a:p>
        </p:txBody>
      </p:sp>
      <p:sp>
        <p:nvSpPr>
          <p:cNvPr id="4" name="Slide Number Placeholder 3"/>
          <p:cNvSpPr>
            <a:spLocks noGrp="1"/>
          </p:cNvSpPr>
          <p:nvPr>
            <p:ph type="sldNum" sz="quarter" idx="4"/>
          </p:nvPr>
        </p:nvSpPr>
        <p:spPr/>
        <p:txBody>
          <a:bodyPr/>
          <a:lstStyle/>
          <a:p>
            <a:fld id="{FA83B8D6-F8CB-465E-A3F9-C0CB9076341A}" type="slidenum">
              <a:rPr lang="en-GB" smtClean="0"/>
              <a:pPr/>
              <a:t>3</a:t>
            </a:fld>
            <a:endParaRPr lang="en-GB" dirty="0"/>
          </a:p>
        </p:txBody>
      </p:sp>
      <p:sp>
        <p:nvSpPr>
          <p:cNvPr id="5" name="Text Placeholder 2"/>
          <p:cNvSpPr txBox="1">
            <a:spLocks/>
          </p:cNvSpPr>
          <p:nvPr/>
        </p:nvSpPr>
        <p:spPr>
          <a:xfrm>
            <a:off x="352338" y="4487333"/>
            <a:ext cx="8430935" cy="1757392"/>
          </a:xfrm>
          <a:prstGeom prst="rect">
            <a:avLst/>
          </a:prstGeom>
        </p:spPr>
        <p:txBody>
          <a:bodyPr vert="horz" lIns="0" tIns="0" rIns="0" bIns="0" numCol="2" rtlCol="0">
            <a:noAutofit/>
          </a:bodyPr>
          <a:lstStyle>
            <a:lvl1pPr marL="0" indent="0" algn="l" defTabSz="914400" rtl="0" eaLnBrk="1" latinLnBrk="0" hangingPunct="1">
              <a:lnSpc>
                <a:spcPts val="3200"/>
              </a:lnSpc>
              <a:spcBef>
                <a:spcPts val="1200"/>
              </a:spcBef>
              <a:buClr>
                <a:schemeClr val="tx2"/>
              </a:buClr>
              <a:buFont typeface="Arial" pitchFamily="34" charset="0"/>
              <a:buNone/>
              <a:defRPr sz="2400" kern="1200">
                <a:solidFill>
                  <a:srgbClr val="414141"/>
                </a:solidFill>
                <a:latin typeface="Arial" pitchFamily="34" charset="0"/>
                <a:ea typeface="+mn-ea"/>
                <a:cs typeface="Arial" pitchFamily="34" charset="0"/>
              </a:defRPr>
            </a:lvl1pPr>
            <a:lvl2pPr marL="360000" indent="-360000" algn="l" defTabSz="914400" rtl="0" eaLnBrk="1" latinLnBrk="0" hangingPunct="1">
              <a:spcBef>
                <a:spcPts val="300"/>
              </a:spcBef>
              <a:spcAft>
                <a:spcPts val="300"/>
              </a:spcAft>
              <a:buClr>
                <a:srgbClr val="00539B"/>
              </a:buClr>
              <a:buFont typeface="Arial" pitchFamily="34" charset="0"/>
              <a:buChar char="•"/>
              <a:defRPr sz="1800" kern="1200">
                <a:solidFill>
                  <a:srgbClr val="414141"/>
                </a:solidFill>
                <a:latin typeface="Arial" pitchFamily="34" charset="0"/>
                <a:ea typeface="+mn-ea"/>
                <a:cs typeface="Arial" pitchFamily="34" charset="0"/>
              </a:defRPr>
            </a:lvl2pPr>
            <a:lvl3pPr marL="720000" indent="-360000" algn="l" defTabSz="914400" rtl="0" eaLnBrk="1" latinLnBrk="0" hangingPunct="1">
              <a:spcBef>
                <a:spcPts val="300"/>
              </a:spcBef>
              <a:spcAft>
                <a:spcPts val="300"/>
              </a:spcAft>
              <a:buClr>
                <a:srgbClr val="00539B"/>
              </a:buClr>
              <a:buFont typeface="Arial" pitchFamily="34" charset="0"/>
              <a:buChar char="‒"/>
              <a:defRPr sz="1800" kern="1200">
                <a:solidFill>
                  <a:srgbClr val="414141"/>
                </a:solidFill>
                <a:latin typeface="Arial" pitchFamily="34" charset="0"/>
                <a:ea typeface="+mn-ea"/>
                <a:cs typeface="Arial" pitchFamily="34" charset="0"/>
              </a:defRPr>
            </a:lvl3pPr>
            <a:lvl4pPr marL="1600200" indent="-438150" algn="l" defTabSz="914400" rtl="0" eaLnBrk="1" latinLnBrk="0" hangingPunct="1">
              <a:spcBef>
                <a:spcPct val="20000"/>
              </a:spcBef>
              <a:buClr>
                <a:schemeClr val="tx2"/>
              </a:buClr>
              <a:buFont typeface="Arial" pitchFamily="34" charset="0"/>
              <a:buChar char="–"/>
              <a:defRPr sz="1800" kern="1200">
                <a:solidFill>
                  <a:schemeClr val="tx1">
                    <a:lumMod val="65000"/>
                    <a:lumOff val="35000"/>
                  </a:schemeClr>
                </a:solidFill>
                <a:latin typeface="Arial" pitchFamily="34" charset="0"/>
                <a:ea typeface="+mn-ea"/>
                <a:cs typeface="Arial" pitchFamily="34" charset="0"/>
              </a:defRPr>
            </a:lvl4pPr>
            <a:lvl5pPr marL="2057400" indent="-438150" algn="l" defTabSz="914400" rtl="0" eaLnBrk="1" latinLnBrk="0" hangingPunct="1">
              <a:spcBef>
                <a:spcPct val="20000"/>
              </a:spcBef>
              <a:buFont typeface="Arial" pitchFamily="34" charset="0"/>
              <a:buChar char="»"/>
              <a:defRPr sz="1800" kern="1200">
                <a:solidFill>
                  <a:schemeClr val="tx1">
                    <a:lumMod val="65000"/>
                    <a:lumOff val="3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lnSpc>
                <a:spcPct val="140000"/>
              </a:lnSpc>
              <a:spcBef>
                <a:spcPts val="600"/>
              </a:spcBef>
              <a:spcAft>
                <a:spcPts val="600"/>
              </a:spcAft>
              <a:buFont typeface="Arial" pitchFamily="34" charset="0"/>
              <a:buChar char="•"/>
            </a:pPr>
            <a:endParaRPr lang="en-GB" sz="1800" dirty="0"/>
          </a:p>
        </p:txBody>
      </p:sp>
    </p:spTree>
    <p:extLst>
      <p:ext uri="{BB962C8B-B14F-4D97-AF65-F5344CB8AC3E}">
        <p14:creationId xmlns="" xmlns:p14="http://schemas.microsoft.com/office/powerpoint/2010/main" val="2089773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0" y="0"/>
            <a:ext cx="6830951" cy="866899"/>
          </a:xfrm>
        </p:spPr>
        <p:txBody>
          <a:bodyPr>
            <a:normAutofit fontScale="90000"/>
          </a:bodyPr>
          <a:lstStyle/>
          <a:p>
            <a:pPr lvl="0"/>
            <a:r>
              <a:rPr lang="fr-FR" sz="2000" b="1" dirty="0" smtClean="0"/>
              <a:t/>
            </a:r>
            <a:br>
              <a:rPr lang="fr-FR" sz="2000" b="1" dirty="0" smtClean="0"/>
            </a:br>
            <a:r>
              <a:rPr lang="fr-FR" sz="2000" b="1" dirty="0" smtClean="0"/>
              <a:t/>
            </a:r>
            <a:br>
              <a:rPr lang="fr-FR" sz="2000" b="1" dirty="0" smtClean="0"/>
            </a:br>
            <a:r>
              <a:rPr lang="fr-FR" sz="2000" b="1" dirty="0"/>
              <a:t/>
            </a:r>
            <a:br>
              <a:rPr lang="fr-FR" sz="2000" b="1" dirty="0"/>
            </a:br>
            <a:r>
              <a:rPr lang="fr-FR" sz="2000" b="1" dirty="0" smtClean="0"/>
              <a:t/>
            </a:r>
            <a:br>
              <a:rPr lang="fr-FR" sz="2000" b="1" dirty="0" smtClean="0"/>
            </a:br>
            <a:r>
              <a:rPr lang="fr-FR" sz="2000" b="1" dirty="0"/>
              <a:t/>
            </a:r>
            <a:br>
              <a:rPr lang="fr-FR" sz="2000" b="1" dirty="0"/>
            </a:br>
            <a:r>
              <a:rPr lang="fr-FR" sz="2700" b="1" dirty="0" smtClean="0"/>
              <a:t> MODELUL </a:t>
            </a:r>
            <a:r>
              <a:rPr lang="en-US" sz="2700" b="1" dirty="0" smtClean="0"/>
              <a:t>PSC - </a:t>
            </a:r>
            <a:r>
              <a:rPr lang="en-US" sz="2000" b="1" dirty="0" smtClean="0"/>
              <a:t/>
            </a:r>
            <a:br>
              <a:rPr lang="en-US" sz="2000" b="1" dirty="0" smtClean="0"/>
            </a:br>
            <a:r>
              <a:rPr lang="en-US" sz="2000" b="1" dirty="0" smtClean="0"/>
              <a:t/>
            </a:r>
            <a:br>
              <a:rPr lang="en-US" sz="2000" b="1" dirty="0" smtClean="0"/>
            </a:br>
            <a:r>
              <a:rPr lang="fr-FR" sz="2000" b="1" dirty="0"/>
              <a:t/>
            </a:r>
            <a:br>
              <a:rPr lang="fr-FR" sz="2000" b="1" dirty="0"/>
            </a:br>
            <a:r>
              <a:rPr lang="fr-FR" sz="2000" b="1" dirty="0" smtClean="0"/>
              <a:t/>
            </a:r>
            <a:br>
              <a:rPr lang="fr-FR" sz="2000" b="1" dirty="0" smtClean="0"/>
            </a:br>
            <a:r>
              <a:rPr lang="fr-FR" sz="2000" b="1" dirty="0" smtClean="0"/>
              <a:t>Contents </a:t>
            </a:r>
            <a:r>
              <a:rPr lang="en-GB" b="1" dirty="0">
                <a:solidFill>
                  <a:srgbClr val="0070C0"/>
                </a:solidFill>
              </a:rPr>
              <a:t/>
            </a:r>
            <a:br>
              <a:rPr lang="en-GB" b="1" dirty="0">
                <a:solidFill>
                  <a:srgbClr val="0070C0"/>
                </a:solidFill>
              </a:rPr>
            </a:br>
            <a:endParaRPr lang="en-GB" dirty="0"/>
          </a:p>
        </p:txBody>
      </p:sp>
      <p:sp>
        <p:nvSpPr>
          <p:cNvPr id="3" name="Text Placeholder 2"/>
          <p:cNvSpPr>
            <a:spLocks noGrp="1"/>
          </p:cNvSpPr>
          <p:nvPr>
            <p:ph type="body" sz="quarter" idx="13"/>
          </p:nvPr>
        </p:nvSpPr>
        <p:spPr>
          <a:xfrm>
            <a:off x="225630" y="1354666"/>
            <a:ext cx="8557644" cy="4890059"/>
          </a:xfrm>
        </p:spPr>
        <p:txBody>
          <a:bodyPr numCol="1">
            <a:noAutofit/>
          </a:bodyPr>
          <a:lstStyle/>
          <a:p>
            <a:pPr>
              <a:spcBef>
                <a:spcPts val="0"/>
              </a:spcBef>
            </a:pPr>
            <a:r>
              <a:rPr lang="en-US" sz="1800" b="1" dirty="0" err="1" smtClean="0">
                <a:solidFill>
                  <a:srgbClr val="0070C0"/>
                </a:solidFill>
              </a:rPr>
              <a:t>Redeventa</a:t>
            </a:r>
            <a:r>
              <a:rPr lang="en-US" sz="1800" b="1" dirty="0" smtClean="0">
                <a:solidFill>
                  <a:srgbClr val="0070C0"/>
                </a:solidFill>
              </a:rPr>
              <a:t> </a:t>
            </a:r>
            <a:r>
              <a:rPr lang="en-US" sz="1800" b="1" dirty="0" err="1" smtClean="0">
                <a:solidFill>
                  <a:srgbClr val="0070C0"/>
                </a:solidFill>
              </a:rPr>
              <a:t>pentru</a:t>
            </a:r>
            <a:r>
              <a:rPr lang="en-US" sz="1800" b="1" dirty="0" smtClean="0">
                <a:solidFill>
                  <a:srgbClr val="0070C0"/>
                </a:solidFill>
              </a:rPr>
              <a:t> </a:t>
            </a:r>
            <a:r>
              <a:rPr lang="en-US" sz="1800" b="1" dirty="0" err="1" smtClean="0">
                <a:solidFill>
                  <a:srgbClr val="0070C0"/>
                </a:solidFill>
              </a:rPr>
              <a:t>serviciu</a:t>
            </a:r>
            <a:r>
              <a:rPr lang="en-US" sz="1800" b="1" dirty="0" smtClean="0">
                <a:solidFill>
                  <a:srgbClr val="0070C0"/>
                </a:solidFill>
              </a:rPr>
              <a:t>: </a:t>
            </a:r>
            <a:r>
              <a:rPr lang="en-US" sz="1800" dirty="0" err="1" smtClean="0"/>
              <a:t>functie</a:t>
            </a:r>
            <a:r>
              <a:rPr lang="en-US" sz="1800" dirty="0" smtClean="0"/>
              <a:t> de </a:t>
            </a:r>
            <a:r>
              <a:rPr lang="en-US" sz="1800" dirty="0" err="1" smtClean="0"/>
              <a:t>politica</a:t>
            </a:r>
            <a:r>
              <a:rPr lang="en-US" sz="1800" dirty="0" smtClean="0"/>
              <a:t> </a:t>
            </a:r>
            <a:r>
              <a:rPr lang="en-US" sz="1800" dirty="0" err="1" smtClean="0"/>
              <a:t>proprie</a:t>
            </a:r>
            <a:r>
              <a:rPr lang="en-US" sz="1800" dirty="0" smtClean="0"/>
              <a:t> (</a:t>
            </a:r>
            <a:r>
              <a:rPr lang="en-US" sz="1800" dirty="0" err="1" smtClean="0"/>
              <a:t>este</a:t>
            </a:r>
            <a:r>
              <a:rPr lang="en-US" sz="1800" dirty="0" smtClean="0"/>
              <a:t> </a:t>
            </a:r>
            <a:r>
              <a:rPr lang="en-US" sz="1800" dirty="0" err="1" smtClean="0"/>
              <a:t>cheltuiala</a:t>
            </a:r>
            <a:r>
              <a:rPr lang="en-US" sz="1800" dirty="0" smtClean="0"/>
              <a:t> </a:t>
            </a:r>
            <a:r>
              <a:rPr lang="en-US" sz="1800" dirty="0" err="1" smtClean="0"/>
              <a:t>eligibila</a:t>
            </a:r>
            <a:r>
              <a:rPr lang="en-US" sz="1800" dirty="0" smtClean="0"/>
              <a:t>)</a:t>
            </a:r>
          </a:p>
          <a:p>
            <a:pPr>
              <a:spcBef>
                <a:spcPts val="0"/>
              </a:spcBef>
            </a:pPr>
            <a:r>
              <a:rPr lang="en-US" sz="1800" b="1" dirty="0" err="1" smtClean="0">
                <a:solidFill>
                  <a:srgbClr val="0070C0"/>
                </a:solidFill>
              </a:rPr>
              <a:t>Investitiile</a:t>
            </a:r>
            <a:r>
              <a:rPr lang="en-US" sz="1800" b="1" dirty="0" smtClean="0">
                <a:solidFill>
                  <a:srgbClr val="0070C0"/>
                </a:solidFill>
              </a:rPr>
              <a:t> </a:t>
            </a:r>
            <a:r>
              <a:rPr lang="en-US" sz="1800" b="1" dirty="0" err="1" smtClean="0">
                <a:solidFill>
                  <a:srgbClr val="0070C0"/>
                </a:solidFill>
              </a:rPr>
              <a:t>autoritatii</a:t>
            </a:r>
            <a:r>
              <a:rPr lang="en-US" sz="1800" b="1" dirty="0" smtClean="0">
                <a:solidFill>
                  <a:srgbClr val="0070C0"/>
                </a:solidFill>
              </a:rPr>
              <a:t> </a:t>
            </a:r>
            <a:r>
              <a:rPr lang="en-US" sz="1800" b="1" dirty="0" err="1" smtClean="0">
                <a:solidFill>
                  <a:srgbClr val="0070C0"/>
                </a:solidFill>
              </a:rPr>
              <a:t>contractante</a:t>
            </a:r>
            <a:r>
              <a:rPr lang="en-US" sz="1800" b="1" dirty="0" smtClean="0">
                <a:solidFill>
                  <a:srgbClr val="0070C0"/>
                </a:solidFill>
              </a:rPr>
              <a:t>: </a:t>
            </a:r>
          </a:p>
          <a:p>
            <a:pPr>
              <a:spcBef>
                <a:spcPts val="0"/>
              </a:spcBef>
            </a:pPr>
            <a:r>
              <a:rPr lang="en-US" sz="1800" b="1" dirty="0" smtClean="0">
                <a:solidFill>
                  <a:srgbClr val="0070C0"/>
                </a:solidFill>
              </a:rPr>
              <a:t>- </a:t>
            </a:r>
            <a:r>
              <a:rPr lang="en-US" sz="1800" dirty="0" smtClean="0"/>
              <a:t>se </a:t>
            </a:r>
            <a:r>
              <a:rPr lang="en-US" sz="1800" dirty="0" err="1" smtClean="0"/>
              <a:t>suporta</a:t>
            </a:r>
            <a:r>
              <a:rPr lang="en-US" sz="1800" dirty="0" smtClean="0"/>
              <a:t> de </a:t>
            </a:r>
            <a:r>
              <a:rPr lang="en-US" sz="1800" dirty="0" err="1" smtClean="0"/>
              <a:t>acestea</a:t>
            </a:r>
            <a:r>
              <a:rPr lang="en-US" sz="1800" dirty="0" smtClean="0"/>
              <a:t> de la </a:t>
            </a:r>
            <a:r>
              <a:rPr lang="en-US" sz="1800" dirty="0" err="1" smtClean="0"/>
              <a:t>buget</a:t>
            </a:r>
            <a:r>
              <a:rPr lang="en-US" sz="1800" dirty="0" smtClean="0"/>
              <a:t> local/ </a:t>
            </a:r>
            <a:r>
              <a:rPr lang="en-US" sz="1800" dirty="0" err="1" smtClean="0"/>
              <a:t>finantare</a:t>
            </a:r>
            <a:r>
              <a:rPr lang="en-US" sz="1800" dirty="0" smtClean="0"/>
              <a:t> UE/IFI/</a:t>
            </a:r>
            <a:r>
              <a:rPr lang="en-US" sz="1800" dirty="0" err="1" smtClean="0"/>
              <a:t>alte</a:t>
            </a:r>
            <a:r>
              <a:rPr lang="en-US" sz="1800" dirty="0" smtClean="0"/>
              <a:t> </a:t>
            </a:r>
            <a:r>
              <a:rPr lang="en-US" sz="1800" dirty="0" err="1" smtClean="0"/>
              <a:t>surse</a:t>
            </a:r>
            <a:r>
              <a:rPr lang="en-US" sz="1800" dirty="0" smtClean="0"/>
              <a:t>; </a:t>
            </a:r>
          </a:p>
          <a:p>
            <a:pPr>
              <a:spcBef>
                <a:spcPts val="0"/>
              </a:spcBef>
              <a:buFontTx/>
              <a:buChar char="-"/>
            </a:pPr>
            <a:r>
              <a:rPr lang="en-US" sz="1800" dirty="0" err="1" smtClean="0"/>
              <a:t>bunurile</a:t>
            </a:r>
            <a:r>
              <a:rPr lang="en-US" sz="1800" dirty="0" smtClean="0"/>
              <a:t> intra in </a:t>
            </a:r>
            <a:r>
              <a:rPr lang="en-US" sz="1800" dirty="0" err="1" smtClean="0"/>
              <a:t>patrimoniul</a:t>
            </a:r>
            <a:r>
              <a:rPr lang="en-US" sz="1800" dirty="0" smtClean="0"/>
              <a:t> public </a:t>
            </a:r>
            <a:r>
              <a:rPr lang="en-US" sz="1800" dirty="0" err="1" smtClean="0"/>
              <a:t>sau</a:t>
            </a:r>
            <a:r>
              <a:rPr lang="en-US" sz="1800" dirty="0" smtClean="0"/>
              <a:t> </a:t>
            </a:r>
            <a:r>
              <a:rPr lang="en-US" sz="1800" dirty="0" err="1" smtClean="0"/>
              <a:t>privat</a:t>
            </a:r>
            <a:r>
              <a:rPr lang="en-US" sz="1800" dirty="0" smtClean="0"/>
              <a:t> al </a:t>
            </a:r>
            <a:r>
              <a:rPr lang="en-US" sz="1800" dirty="0" err="1" smtClean="0"/>
              <a:t>aut</a:t>
            </a:r>
            <a:r>
              <a:rPr lang="en-US" sz="1800" dirty="0" smtClean="0"/>
              <a:t>. locale; </a:t>
            </a:r>
          </a:p>
          <a:p>
            <a:pPr>
              <a:spcBef>
                <a:spcPts val="0"/>
              </a:spcBef>
              <a:buFontTx/>
              <a:buChar char="-"/>
            </a:pPr>
            <a:r>
              <a:rPr lang="en-US" sz="1800" dirty="0" smtClean="0"/>
              <a:t> </a:t>
            </a:r>
            <a:r>
              <a:rPr lang="en-US" sz="1800" dirty="0" err="1" smtClean="0"/>
              <a:t>mentenanta</a:t>
            </a:r>
            <a:r>
              <a:rPr lang="en-US" sz="1800" dirty="0" smtClean="0"/>
              <a:t> </a:t>
            </a:r>
            <a:r>
              <a:rPr lang="en-US" sz="1800" dirty="0" err="1" smtClean="0"/>
              <a:t>este</a:t>
            </a:r>
            <a:r>
              <a:rPr lang="en-US" sz="1800" dirty="0" smtClean="0"/>
              <a:t> </a:t>
            </a:r>
            <a:r>
              <a:rPr lang="en-US" sz="1800" dirty="0" err="1" smtClean="0"/>
              <a:t>cheltuiala</a:t>
            </a:r>
            <a:r>
              <a:rPr lang="en-US" sz="1800" dirty="0" smtClean="0"/>
              <a:t> </a:t>
            </a:r>
            <a:r>
              <a:rPr lang="en-US" sz="1800" dirty="0" err="1" smtClean="0"/>
              <a:t>eligibila</a:t>
            </a:r>
            <a:r>
              <a:rPr lang="en-US" sz="1800" dirty="0" smtClean="0"/>
              <a:t>,</a:t>
            </a:r>
          </a:p>
          <a:p>
            <a:pPr>
              <a:spcBef>
                <a:spcPts val="0"/>
              </a:spcBef>
              <a:buFontTx/>
              <a:buChar char="-"/>
            </a:pPr>
            <a:r>
              <a:rPr lang="en-US" sz="1800" dirty="0" smtClean="0"/>
              <a:t> </a:t>
            </a:r>
            <a:r>
              <a:rPr lang="en-US" sz="1800" dirty="0" err="1" smtClean="0"/>
              <a:t>managementul</a:t>
            </a:r>
            <a:r>
              <a:rPr lang="en-US" sz="1800" dirty="0" smtClean="0"/>
              <a:t> </a:t>
            </a:r>
            <a:r>
              <a:rPr lang="en-US" sz="1800" dirty="0" err="1" smtClean="0"/>
              <a:t>investitiei</a:t>
            </a:r>
            <a:r>
              <a:rPr lang="en-US" sz="1800" dirty="0" smtClean="0"/>
              <a:t> </a:t>
            </a:r>
            <a:r>
              <a:rPr lang="en-US" sz="1800" dirty="0" err="1" smtClean="0"/>
              <a:t>este</a:t>
            </a:r>
            <a:r>
              <a:rPr lang="en-US" sz="1800" dirty="0" smtClean="0"/>
              <a:t> </a:t>
            </a:r>
            <a:r>
              <a:rPr lang="en-US" sz="1800" dirty="0" err="1" smtClean="0"/>
              <a:t>cheltuiala</a:t>
            </a:r>
            <a:r>
              <a:rPr lang="en-US" sz="1800" dirty="0" smtClean="0"/>
              <a:t> </a:t>
            </a:r>
            <a:r>
              <a:rPr lang="en-US" sz="1800" dirty="0" err="1" smtClean="0"/>
              <a:t>eligibila</a:t>
            </a:r>
            <a:r>
              <a:rPr lang="en-US" sz="1800" dirty="0" smtClean="0"/>
              <a:t> (</a:t>
            </a:r>
            <a:r>
              <a:rPr lang="en-US" sz="1800" dirty="0" err="1" smtClean="0"/>
              <a:t>daca</a:t>
            </a:r>
            <a:r>
              <a:rPr lang="en-US" sz="1800" dirty="0" smtClean="0"/>
              <a:t> e in </a:t>
            </a:r>
            <a:r>
              <a:rPr lang="en-US" sz="1800" dirty="0" err="1" smtClean="0"/>
              <a:t>sarcina</a:t>
            </a:r>
            <a:r>
              <a:rPr lang="en-US" sz="1800" dirty="0" smtClean="0"/>
              <a:t> </a:t>
            </a:r>
            <a:r>
              <a:rPr lang="en-US" sz="1800" dirty="0" err="1" smtClean="0"/>
              <a:t>operatorului</a:t>
            </a:r>
            <a:r>
              <a:rPr lang="en-US" sz="1800" dirty="0" smtClean="0"/>
              <a:t>); - </a:t>
            </a:r>
          </a:p>
          <a:p>
            <a:pPr>
              <a:spcBef>
                <a:spcPts val="0"/>
              </a:spcBef>
            </a:pPr>
            <a:r>
              <a:rPr lang="en-US" sz="1800" dirty="0" smtClean="0"/>
              <a:t> - </a:t>
            </a:r>
            <a:r>
              <a:rPr lang="en-US" sz="1800" dirty="0" err="1" smtClean="0"/>
              <a:t>investitii</a:t>
            </a:r>
            <a:r>
              <a:rPr lang="en-US" sz="1800" dirty="0" smtClean="0"/>
              <a:t> </a:t>
            </a:r>
            <a:r>
              <a:rPr lang="en-US" sz="1800" dirty="0" err="1" smtClean="0"/>
              <a:t>realizate</a:t>
            </a:r>
            <a:r>
              <a:rPr lang="en-US" sz="1800" dirty="0" smtClean="0"/>
              <a:t> de </a:t>
            </a:r>
            <a:r>
              <a:rPr lang="en-US" sz="1800" dirty="0" err="1" smtClean="0"/>
              <a:t>mai</a:t>
            </a:r>
            <a:r>
              <a:rPr lang="en-US" sz="1800" dirty="0" smtClean="0"/>
              <a:t> </a:t>
            </a:r>
            <a:r>
              <a:rPr lang="en-US" sz="1800" dirty="0" err="1" smtClean="0"/>
              <a:t>multe</a:t>
            </a:r>
            <a:r>
              <a:rPr lang="en-US" sz="1800" dirty="0" smtClean="0"/>
              <a:t> </a:t>
            </a:r>
            <a:r>
              <a:rPr lang="en-US" sz="1800" dirty="0" err="1" smtClean="0"/>
              <a:t>aut.locale</a:t>
            </a:r>
            <a:r>
              <a:rPr lang="en-US" sz="1800" dirty="0" smtClean="0"/>
              <a:t> in ADI-</a:t>
            </a:r>
            <a:r>
              <a:rPr lang="en-US" sz="1800" dirty="0" err="1" smtClean="0"/>
              <a:t>procedura</a:t>
            </a:r>
            <a:r>
              <a:rPr lang="en-US" sz="1800" dirty="0" smtClean="0"/>
              <a:t> </a:t>
            </a:r>
            <a:r>
              <a:rPr lang="en-US" sz="1800" dirty="0" err="1" smtClean="0"/>
              <a:t>legala</a:t>
            </a:r>
            <a:r>
              <a:rPr lang="en-US" sz="1800" dirty="0" smtClean="0"/>
              <a:t> de </a:t>
            </a:r>
            <a:r>
              <a:rPr lang="en-US" sz="1800" dirty="0" err="1" smtClean="0"/>
              <a:t>acoperire</a:t>
            </a:r>
            <a:r>
              <a:rPr lang="en-US" sz="1800" dirty="0" smtClean="0"/>
              <a:t> </a:t>
            </a:r>
            <a:r>
              <a:rPr lang="en-US" sz="1800" dirty="0" err="1" smtClean="0"/>
              <a:t>costuri</a:t>
            </a:r>
            <a:r>
              <a:rPr lang="en-US" sz="1800" dirty="0" smtClean="0"/>
              <a:t> </a:t>
            </a:r>
            <a:r>
              <a:rPr lang="en-US" sz="1800" dirty="0" err="1" smtClean="0"/>
              <a:t>investitii</a:t>
            </a:r>
            <a:r>
              <a:rPr lang="en-US" sz="1800" dirty="0" smtClean="0"/>
              <a:t> </a:t>
            </a:r>
            <a:r>
              <a:rPr lang="en-US" sz="1800" dirty="0" err="1" smtClean="0"/>
              <a:t>si</a:t>
            </a:r>
            <a:r>
              <a:rPr lang="en-US" sz="1800" dirty="0" smtClean="0"/>
              <a:t> </a:t>
            </a:r>
            <a:r>
              <a:rPr lang="en-US" sz="1800" dirty="0" err="1" smtClean="0"/>
              <a:t>includere</a:t>
            </a:r>
            <a:r>
              <a:rPr lang="en-US" sz="1800" dirty="0" smtClean="0"/>
              <a:t> in </a:t>
            </a:r>
            <a:r>
              <a:rPr lang="en-US" sz="1800" dirty="0" err="1" smtClean="0"/>
              <a:t>patrimoniu</a:t>
            </a:r>
            <a:endParaRPr lang="en-US" sz="1800" dirty="0" smtClean="0"/>
          </a:p>
          <a:p>
            <a:pPr>
              <a:spcBef>
                <a:spcPts val="0"/>
              </a:spcBef>
            </a:pPr>
            <a:endParaRPr lang="en-US" sz="1800" dirty="0" smtClean="0"/>
          </a:p>
          <a:p>
            <a:pPr>
              <a:spcBef>
                <a:spcPts val="0"/>
              </a:spcBef>
            </a:pPr>
            <a:r>
              <a:rPr lang="en-US" sz="1800" b="1" dirty="0" err="1" smtClean="0">
                <a:solidFill>
                  <a:srgbClr val="0070C0"/>
                </a:solidFill>
              </a:rPr>
              <a:t>Investitiile</a:t>
            </a:r>
            <a:r>
              <a:rPr lang="en-US" sz="1800" b="1" dirty="0" smtClean="0">
                <a:solidFill>
                  <a:srgbClr val="0070C0"/>
                </a:solidFill>
              </a:rPr>
              <a:t> </a:t>
            </a:r>
            <a:r>
              <a:rPr lang="en-US" sz="1800" b="1" dirty="0" err="1" smtClean="0">
                <a:solidFill>
                  <a:srgbClr val="0070C0"/>
                </a:solidFill>
              </a:rPr>
              <a:t>operatorului</a:t>
            </a:r>
            <a:r>
              <a:rPr lang="en-US" sz="1800" b="1" dirty="0" smtClean="0">
                <a:solidFill>
                  <a:srgbClr val="0070C0"/>
                </a:solidFill>
              </a:rPr>
              <a:t>: -</a:t>
            </a:r>
            <a:r>
              <a:rPr lang="en-US" sz="1800" dirty="0" err="1" smtClean="0"/>
              <a:t>bunurile</a:t>
            </a:r>
            <a:r>
              <a:rPr lang="en-US" sz="1800" dirty="0" smtClean="0"/>
              <a:t> intra in </a:t>
            </a:r>
            <a:r>
              <a:rPr lang="en-US" sz="1800" dirty="0" err="1" smtClean="0"/>
              <a:t>patrimoniu</a:t>
            </a:r>
            <a:r>
              <a:rPr lang="en-US" sz="1800" dirty="0" smtClean="0"/>
              <a:t> </a:t>
            </a:r>
            <a:r>
              <a:rPr lang="en-US" sz="1800" dirty="0" err="1" smtClean="0"/>
              <a:t>propriu</a:t>
            </a:r>
            <a:r>
              <a:rPr lang="en-US" sz="1800" dirty="0" smtClean="0"/>
              <a:t>- se </a:t>
            </a:r>
            <a:r>
              <a:rPr lang="en-US" sz="1800" dirty="0" err="1" smtClean="0"/>
              <a:t>amortizeaza</a:t>
            </a:r>
            <a:r>
              <a:rPr lang="en-US" sz="1800" dirty="0" smtClean="0"/>
              <a:t>; </a:t>
            </a:r>
            <a:r>
              <a:rPr lang="en-US" sz="1800" dirty="0" err="1" smtClean="0"/>
              <a:t>recuperare</a:t>
            </a:r>
            <a:r>
              <a:rPr lang="en-US" sz="1800" dirty="0" smtClean="0"/>
              <a:t> </a:t>
            </a:r>
            <a:r>
              <a:rPr lang="en-US" sz="1800" dirty="0" err="1" smtClean="0"/>
              <a:t>prin</a:t>
            </a:r>
            <a:r>
              <a:rPr lang="en-US" sz="1800" dirty="0" smtClean="0"/>
              <a:t> </a:t>
            </a:r>
            <a:r>
              <a:rPr lang="en-US" sz="1800" dirty="0" err="1" smtClean="0"/>
              <a:t>compensare</a:t>
            </a:r>
            <a:r>
              <a:rPr lang="en-US" sz="1800" dirty="0" smtClean="0"/>
              <a:t>; </a:t>
            </a:r>
            <a:r>
              <a:rPr lang="en-US" sz="1800" dirty="0" err="1" smtClean="0"/>
              <a:t>clauze</a:t>
            </a:r>
            <a:r>
              <a:rPr lang="en-US" sz="1800" dirty="0" smtClean="0"/>
              <a:t> de </a:t>
            </a:r>
            <a:r>
              <a:rPr lang="en-US" sz="1800" dirty="0" err="1" smtClean="0"/>
              <a:t>returnare</a:t>
            </a:r>
            <a:r>
              <a:rPr lang="en-US" sz="1800" dirty="0" smtClean="0"/>
              <a:t> la </a:t>
            </a:r>
            <a:r>
              <a:rPr lang="en-US" sz="1800" dirty="0" err="1" smtClean="0"/>
              <a:t>finalizare</a:t>
            </a:r>
            <a:r>
              <a:rPr lang="en-US" sz="1800" dirty="0" smtClean="0"/>
              <a:t> contract</a:t>
            </a:r>
          </a:p>
        </p:txBody>
      </p:sp>
      <p:sp>
        <p:nvSpPr>
          <p:cNvPr id="4" name="Slide Number Placeholder 3"/>
          <p:cNvSpPr>
            <a:spLocks noGrp="1"/>
          </p:cNvSpPr>
          <p:nvPr>
            <p:ph type="sldNum" sz="quarter" idx="4"/>
          </p:nvPr>
        </p:nvSpPr>
        <p:spPr/>
        <p:txBody>
          <a:bodyPr/>
          <a:lstStyle/>
          <a:p>
            <a:fld id="{FA83B8D6-F8CB-465E-A3F9-C0CB9076341A}" type="slidenum">
              <a:rPr lang="en-GB" smtClean="0"/>
              <a:pPr/>
              <a:t>4</a:t>
            </a:fld>
            <a:endParaRPr lang="en-GB" dirty="0"/>
          </a:p>
        </p:txBody>
      </p:sp>
      <p:sp>
        <p:nvSpPr>
          <p:cNvPr id="5" name="Text Placeholder 2"/>
          <p:cNvSpPr txBox="1">
            <a:spLocks/>
          </p:cNvSpPr>
          <p:nvPr/>
        </p:nvSpPr>
        <p:spPr>
          <a:xfrm>
            <a:off x="352338" y="4487333"/>
            <a:ext cx="8430935" cy="1757392"/>
          </a:xfrm>
          <a:prstGeom prst="rect">
            <a:avLst/>
          </a:prstGeom>
        </p:spPr>
        <p:txBody>
          <a:bodyPr vert="horz" lIns="0" tIns="0" rIns="0" bIns="0" numCol="2" rtlCol="0">
            <a:noAutofit/>
          </a:bodyPr>
          <a:lstStyle>
            <a:lvl1pPr marL="0" indent="0" algn="l" defTabSz="914400" rtl="0" eaLnBrk="1" latinLnBrk="0" hangingPunct="1">
              <a:lnSpc>
                <a:spcPts val="3200"/>
              </a:lnSpc>
              <a:spcBef>
                <a:spcPts val="1200"/>
              </a:spcBef>
              <a:buClr>
                <a:schemeClr val="tx2"/>
              </a:buClr>
              <a:buFont typeface="Arial" pitchFamily="34" charset="0"/>
              <a:buNone/>
              <a:defRPr sz="2400" kern="1200">
                <a:solidFill>
                  <a:srgbClr val="414141"/>
                </a:solidFill>
                <a:latin typeface="Arial" pitchFamily="34" charset="0"/>
                <a:ea typeface="+mn-ea"/>
                <a:cs typeface="Arial" pitchFamily="34" charset="0"/>
              </a:defRPr>
            </a:lvl1pPr>
            <a:lvl2pPr marL="360000" indent="-360000" algn="l" defTabSz="914400" rtl="0" eaLnBrk="1" latinLnBrk="0" hangingPunct="1">
              <a:spcBef>
                <a:spcPts val="300"/>
              </a:spcBef>
              <a:spcAft>
                <a:spcPts val="300"/>
              </a:spcAft>
              <a:buClr>
                <a:srgbClr val="00539B"/>
              </a:buClr>
              <a:buFont typeface="Arial" pitchFamily="34" charset="0"/>
              <a:buChar char="•"/>
              <a:defRPr sz="1800" kern="1200">
                <a:solidFill>
                  <a:srgbClr val="414141"/>
                </a:solidFill>
                <a:latin typeface="Arial" pitchFamily="34" charset="0"/>
                <a:ea typeface="+mn-ea"/>
                <a:cs typeface="Arial" pitchFamily="34" charset="0"/>
              </a:defRPr>
            </a:lvl2pPr>
            <a:lvl3pPr marL="720000" indent="-360000" algn="l" defTabSz="914400" rtl="0" eaLnBrk="1" latinLnBrk="0" hangingPunct="1">
              <a:spcBef>
                <a:spcPts val="300"/>
              </a:spcBef>
              <a:spcAft>
                <a:spcPts val="300"/>
              </a:spcAft>
              <a:buClr>
                <a:srgbClr val="00539B"/>
              </a:buClr>
              <a:buFont typeface="Arial" pitchFamily="34" charset="0"/>
              <a:buChar char="‒"/>
              <a:defRPr sz="1800" kern="1200">
                <a:solidFill>
                  <a:srgbClr val="414141"/>
                </a:solidFill>
                <a:latin typeface="Arial" pitchFamily="34" charset="0"/>
                <a:ea typeface="+mn-ea"/>
                <a:cs typeface="Arial" pitchFamily="34" charset="0"/>
              </a:defRPr>
            </a:lvl3pPr>
            <a:lvl4pPr marL="1600200" indent="-438150" algn="l" defTabSz="914400" rtl="0" eaLnBrk="1" latinLnBrk="0" hangingPunct="1">
              <a:spcBef>
                <a:spcPct val="20000"/>
              </a:spcBef>
              <a:buClr>
                <a:schemeClr val="tx2"/>
              </a:buClr>
              <a:buFont typeface="Arial" pitchFamily="34" charset="0"/>
              <a:buChar char="–"/>
              <a:defRPr sz="1800" kern="1200">
                <a:solidFill>
                  <a:schemeClr val="tx1">
                    <a:lumMod val="65000"/>
                    <a:lumOff val="35000"/>
                  </a:schemeClr>
                </a:solidFill>
                <a:latin typeface="Arial" pitchFamily="34" charset="0"/>
                <a:ea typeface="+mn-ea"/>
                <a:cs typeface="Arial" pitchFamily="34" charset="0"/>
              </a:defRPr>
            </a:lvl4pPr>
            <a:lvl5pPr marL="2057400" indent="-438150" algn="l" defTabSz="914400" rtl="0" eaLnBrk="1" latinLnBrk="0" hangingPunct="1">
              <a:spcBef>
                <a:spcPct val="20000"/>
              </a:spcBef>
              <a:buFont typeface="Arial" pitchFamily="34" charset="0"/>
              <a:buChar char="»"/>
              <a:defRPr sz="1800" kern="1200">
                <a:solidFill>
                  <a:schemeClr val="tx1">
                    <a:lumMod val="65000"/>
                    <a:lumOff val="3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lnSpc>
                <a:spcPct val="140000"/>
              </a:lnSpc>
              <a:spcBef>
                <a:spcPts val="600"/>
              </a:spcBef>
              <a:spcAft>
                <a:spcPts val="600"/>
              </a:spcAft>
              <a:buFont typeface="Arial" pitchFamily="34" charset="0"/>
              <a:buChar char="•"/>
            </a:pPr>
            <a:endParaRPr lang="en-GB" sz="1800" dirty="0"/>
          </a:p>
        </p:txBody>
      </p:sp>
    </p:spTree>
    <p:extLst>
      <p:ext uri="{BB962C8B-B14F-4D97-AF65-F5344CB8AC3E}">
        <p14:creationId xmlns="" xmlns:p14="http://schemas.microsoft.com/office/powerpoint/2010/main" val="2089773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0" y="0"/>
            <a:ext cx="6830951" cy="866899"/>
          </a:xfrm>
        </p:spPr>
        <p:txBody>
          <a:bodyPr>
            <a:normAutofit fontScale="90000"/>
          </a:bodyPr>
          <a:lstStyle/>
          <a:p>
            <a:pPr lvl="0"/>
            <a:r>
              <a:rPr lang="fr-FR" sz="2000" b="1" dirty="0" smtClean="0"/>
              <a:t/>
            </a:r>
            <a:br>
              <a:rPr lang="fr-FR" sz="2000" b="1" dirty="0" smtClean="0"/>
            </a:br>
            <a:r>
              <a:rPr lang="fr-FR" sz="2000" b="1" dirty="0" smtClean="0"/>
              <a:t/>
            </a:r>
            <a:br>
              <a:rPr lang="fr-FR" sz="2000" b="1" dirty="0" smtClean="0"/>
            </a:br>
            <a:r>
              <a:rPr lang="fr-FR" sz="2000" b="1" dirty="0"/>
              <a:t/>
            </a:r>
            <a:br>
              <a:rPr lang="fr-FR" sz="2000" b="1" dirty="0"/>
            </a:br>
            <a:r>
              <a:rPr lang="fr-FR" sz="2000" b="1" dirty="0" smtClean="0"/>
              <a:t/>
            </a:r>
            <a:br>
              <a:rPr lang="fr-FR" sz="2000" b="1" dirty="0" smtClean="0"/>
            </a:br>
            <a:r>
              <a:rPr lang="fr-FR" sz="2000" b="1" dirty="0"/>
              <a:t/>
            </a:r>
            <a:br>
              <a:rPr lang="fr-FR" sz="2000" b="1" dirty="0"/>
            </a:br>
            <a:r>
              <a:rPr lang="fr-FR" sz="2700" b="1" dirty="0" smtClean="0"/>
              <a:t> MODELUL </a:t>
            </a:r>
            <a:r>
              <a:rPr lang="en-US" sz="2700" b="1" dirty="0" smtClean="0"/>
              <a:t>PSC - </a:t>
            </a:r>
            <a:r>
              <a:rPr lang="en-US" sz="2000" b="1" dirty="0" smtClean="0"/>
              <a:t/>
            </a:r>
            <a:br>
              <a:rPr lang="en-US" sz="2000" b="1" dirty="0" smtClean="0"/>
            </a:br>
            <a:r>
              <a:rPr lang="en-US" sz="2000" b="1" dirty="0" smtClean="0"/>
              <a:t/>
            </a:r>
            <a:br>
              <a:rPr lang="en-US" sz="2000" b="1" dirty="0" smtClean="0"/>
            </a:br>
            <a:r>
              <a:rPr lang="fr-FR" sz="2000" b="1" dirty="0"/>
              <a:t/>
            </a:r>
            <a:br>
              <a:rPr lang="fr-FR" sz="2000" b="1" dirty="0"/>
            </a:br>
            <a:r>
              <a:rPr lang="fr-FR" sz="2000" b="1" dirty="0" smtClean="0"/>
              <a:t/>
            </a:r>
            <a:br>
              <a:rPr lang="fr-FR" sz="2000" b="1" dirty="0" smtClean="0"/>
            </a:br>
            <a:r>
              <a:rPr lang="fr-FR" sz="2000" b="1" dirty="0" smtClean="0"/>
              <a:t>Contents </a:t>
            </a:r>
            <a:r>
              <a:rPr lang="en-GB" b="1" dirty="0">
                <a:solidFill>
                  <a:srgbClr val="0070C0"/>
                </a:solidFill>
              </a:rPr>
              <a:t/>
            </a:r>
            <a:br>
              <a:rPr lang="en-GB" b="1" dirty="0">
                <a:solidFill>
                  <a:srgbClr val="0070C0"/>
                </a:solidFill>
              </a:rPr>
            </a:br>
            <a:endParaRPr lang="en-GB" dirty="0"/>
          </a:p>
        </p:txBody>
      </p:sp>
      <p:sp>
        <p:nvSpPr>
          <p:cNvPr id="3" name="Text Placeholder 2"/>
          <p:cNvSpPr>
            <a:spLocks noGrp="1"/>
          </p:cNvSpPr>
          <p:nvPr>
            <p:ph type="body" sz="quarter" idx="13"/>
          </p:nvPr>
        </p:nvSpPr>
        <p:spPr>
          <a:xfrm>
            <a:off x="225630" y="1354666"/>
            <a:ext cx="8557644" cy="4890059"/>
          </a:xfrm>
        </p:spPr>
        <p:txBody>
          <a:bodyPr numCol="1">
            <a:noAutofit/>
          </a:bodyPr>
          <a:lstStyle/>
          <a:p>
            <a:pPr>
              <a:spcBef>
                <a:spcPts val="0"/>
              </a:spcBef>
            </a:pPr>
            <a:r>
              <a:rPr lang="en-US" sz="1800" b="1" dirty="0" err="1" smtClean="0">
                <a:solidFill>
                  <a:srgbClr val="0070C0"/>
                </a:solidFill>
              </a:rPr>
              <a:t>Integrare</a:t>
            </a:r>
            <a:r>
              <a:rPr lang="en-US" sz="1800" b="1" dirty="0" smtClean="0">
                <a:solidFill>
                  <a:srgbClr val="0070C0"/>
                </a:solidFill>
              </a:rPr>
              <a:t> </a:t>
            </a:r>
            <a:r>
              <a:rPr lang="en-US" sz="1800" b="1" dirty="0" err="1" smtClean="0">
                <a:solidFill>
                  <a:srgbClr val="0070C0"/>
                </a:solidFill>
              </a:rPr>
              <a:t>teritoriala</a:t>
            </a:r>
            <a:r>
              <a:rPr lang="en-US" sz="1800" b="1" dirty="0" smtClean="0">
                <a:solidFill>
                  <a:srgbClr val="0070C0"/>
                </a:solidFill>
              </a:rPr>
              <a:t> </a:t>
            </a:r>
            <a:r>
              <a:rPr lang="en-US" sz="1800" b="1" dirty="0" err="1" smtClean="0">
                <a:solidFill>
                  <a:srgbClr val="0070C0"/>
                </a:solidFill>
              </a:rPr>
              <a:t>si</a:t>
            </a:r>
            <a:r>
              <a:rPr lang="en-US" sz="1800" b="1" dirty="0" smtClean="0">
                <a:solidFill>
                  <a:srgbClr val="0070C0"/>
                </a:solidFill>
              </a:rPr>
              <a:t> </a:t>
            </a:r>
            <a:r>
              <a:rPr lang="en-US" sz="1800" b="1" dirty="0" err="1" smtClean="0">
                <a:solidFill>
                  <a:srgbClr val="0070C0"/>
                </a:solidFill>
              </a:rPr>
              <a:t>tarifara</a:t>
            </a:r>
            <a:r>
              <a:rPr lang="en-US" sz="1800" b="1" dirty="0" smtClean="0">
                <a:solidFill>
                  <a:srgbClr val="0070C0"/>
                </a:solidFill>
              </a:rPr>
              <a:t>: </a:t>
            </a:r>
            <a:r>
              <a:rPr lang="en-US" sz="1800" dirty="0" err="1" smtClean="0"/>
              <a:t>da</a:t>
            </a:r>
            <a:r>
              <a:rPr lang="en-US" sz="1800" dirty="0" smtClean="0"/>
              <a:t>, </a:t>
            </a:r>
            <a:r>
              <a:rPr lang="en-US" sz="1800" dirty="0" err="1" smtClean="0"/>
              <a:t>sistem</a:t>
            </a:r>
            <a:r>
              <a:rPr lang="en-US" sz="1800" dirty="0" smtClean="0"/>
              <a:t> de </a:t>
            </a:r>
            <a:r>
              <a:rPr lang="en-US" sz="1800" dirty="0" err="1" smtClean="0"/>
              <a:t>taxare</a:t>
            </a:r>
            <a:r>
              <a:rPr lang="en-US" sz="1800" dirty="0" smtClean="0"/>
              <a:t> </a:t>
            </a:r>
            <a:r>
              <a:rPr lang="en-US" sz="1800" dirty="0" err="1" smtClean="0"/>
              <a:t>integrat</a:t>
            </a:r>
            <a:r>
              <a:rPr lang="en-US" sz="1800" dirty="0" smtClean="0"/>
              <a:t> </a:t>
            </a:r>
            <a:r>
              <a:rPr lang="en-US" sz="1800" dirty="0" err="1" smtClean="0"/>
              <a:t>pe</a:t>
            </a:r>
            <a:r>
              <a:rPr lang="en-US" sz="1800" dirty="0" smtClean="0"/>
              <a:t> </a:t>
            </a:r>
            <a:r>
              <a:rPr lang="en-US" sz="1800" dirty="0" err="1" smtClean="0"/>
              <a:t>teritoriul</a:t>
            </a:r>
            <a:r>
              <a:rPr lang="en-US" sz="1800" dirty="0" smtClean="0"/>
              <a:t> </a:t>
            </a:r>
            <a:r>
              <a:rPr lang="en-US" sz="1800" dirty="0" err="1" smtClean="0"/>
              <a:t>administrativ</a:t>
            </a:r>
            <a:r>
              <a:rPr lang="en-US" sz="1800" dirty="0" smtClean="0"/>
              <a:t> al </a:t>
            </a:r>
            <a:r>
              <a:rPr lang="en-US" sz="1800" dirty="0" err="1" smtClean="0"/>
              <a:t>aut</a:t>
            </a:r>
            <a:r>
              <a:rPr lang="en-US" sz="1800" dirty="0" smtClean="0"/>
              <a:t>. </a:t>
            </a:r>
            <a:r>
              <a:rPr lang="en-US" sz="1800" dirty="0" err="1" smtClean="0"/>
              <a:t>Contractante</a:t>
            </a:r>
            <a:endParaRPr lang="en-US" sz="1800" dirty="0" smtClean="0"/>
          </a:p>
          <a:p>
            <a:pPr>
              <a:spcBef>
                <a:spcPts val="0"/>
              </a:spcBef>
            </a:pPr>
            <a:endParaRPr lang="en-US" sz="1800" dirty="0" smtClean="0"/>
          </a:p>
          <a:p>
            <a:pPr>
              <a:spcBef>
                <a:spcPts val="0"/>
              </a:spcBef>
            </a:pPr>
            <a:r>
              <a:rPr lang="en-US" sz="1800" b="1" dirty="0" err="1" smtClean="0">
                <a:solidFill>
                  <a:srgbClr val="0070C0"/>
                </a:solidFill>
              </a:rPr>
              <a:t>Diferente</a:t>
            </a:r>
            <a:r>
              <a:rPr lang="en-US" sz="1800" b="1" dirty="0" smtClean="0">
                <a:solidFill>
                  <a:srgbClr val="0070C0"/>
                </a:solidFill>
              </a:rPr>
              <a:t> de </a:t>
            </a:r>
            <a:r>
              <a:rPr lang="en-US" sz="1800" b="1" dirty="0" err="1" smtClean="0">
                <a:solidFill>
                  <a:srgbClr val="0070C0"/>
                </a:solidFill>
              </a:rPr>
              <a:t>tarif</a:t>
            </a:r>
            <a:r>
              <a:rPr lang="en-US" sz="1800" b="1" dirty="0" smtClean="0">
                <a:solidFill>
                  <a:srgbClr val="0070C0"/>
                </a:solidFill>
              </a:rPr>
              <a:t>: </a:t>
            </a:r>
            <a:r>
              <a:rPr lang="en-US" sz="1800" dirty="0" err="1" smtClean="0"/>
              <a:t>da</a:t>
            </a:r>
            <a:r>
              <a:rPr lang="en-US" sz="1800" dirty="0" smtClean="0"/>
              <a:t>, </a:t>
            </a:r>
            <a:r>
              <a:rPr lang="en-US" sz="1800" dirty="0" err="1" smtClean="0"/>
              <a:t>indiferent</a:t>
            </a:r>
            <a:r>
              <a:rPr lang="en-US" sz="1800" dirty="0" smtClean="0"/>
              <a:t> de </a:t>
            </a:r>
            <a:r>
              <a:rPr lang="en-US" sz="1800" dirty="0" err="1" smtClean="0"/>
              <a:t>tipul</a:t>
            </a:r>
            <a:r>
              <a:rPr lang="en-US" sz="1800" dirty="0" smtClean="0"/>
              <a:t> </a:t>
            </a:r>
            <a:r>
              <a:rPr lang="en-US" sz="1800" dirty="0" err="1" smtClean="0"/>
              <a:t>operatorului</a:t>
            </a:r>
            <a:r>
              <a:rPr lang="en-US" sz="1800" dirty="0" smtClean="0"/>
              <a:t>; p</a:t>
            </a:r>
            <a:r>
              <a:rPr lang="en-GB" sz="1800" dirty="0" err="1" smtClean="0"/>
              <a:t>ana</a:t>
            </a:r>
            <a:r>
              <a:rPr lang="en-GB" sz="1800" dirty="0" smtClean="0"/>
              <a:t> la </a:t>
            </a:r>
            <a:r>
              <a:rPr lang="en-GB" sz="1800" dirty="0" err="1" smtClean="0"/>
              <a:t>introducerea</a:t>
            </a:r>
            <a:r>
              <a:rPr lang="en-GB" sz="1800" dirty="0" smtClean="0"/>
              <a:t> </a:t>
            </a:r>
            <a:r>
              <a:rPr lang="en-GB" sz="1800" dirty="0" err="1" smtClean="0"/>
              <a:t>sistemului</a:t>
            </a:r>
            <a:r>
              <a:rPr lang="en-GB" sz="1800" dirty="0" smtClean="0"/>
              <a:t> de </a:t>
            </a:r>
            <a:r>
              <a:rPr lang="en-GB" sz="1800" dirty="0" err="1" smtClean="0"/>
              <a:t>taxare</a:t>
            </a:r>
            <a:r>
              <a:rPr lang="en-GB" sz="1800" dirty="0" smtClean="0"/>
              <a:t> automat, </a:t>
            </a:r>
            <a:r>
              <a:rPr lang="en-GB" sz="1800" dirty="0" err="1" smtClean="0"/>
              <a:t>calculul</a:t>
            </a:r>
            <a:r>
              <a:rPr lang="en-GB" sz="1800" dirty="0" smtClean="0"/>
              <a:t> </a:t>
            </a:r>
            <a:r>
              <a:rPr lang="en-GB" sz="1800" dirty="0" err="1" smtClean="0"/>
              <a:t>diferentelor</a:t>
            </a:r>
            <a:r>
              <a:rPr lang="en-GB" sz="1800" dirty="0" smtClean="0"/>
              <a:t> de </a:t>
            </a:r>
            <a:r>
              <a:rPr lang="en-GB" sz="1800" dirty="0" err="1" smtClean="0"/>
              <a:t>tarif</a:t>
            </a:r>
            <a:r>
              <a:rPr lang="en-GB" sz="1800" dirty="0" smtClean="0"/>
              <a:t> </a:t>
            </a:r>
            <a:r>
              <a:rPr lang="en-GB" sz="1800" dirty="0" err="1" smtClean="0"/>
              <a:t>cuvenite</a:t>
            </a:r>
            <a:r>
              <a:rPr lang="en-GB" sz="1800" dirty="0" smtClean="0"/>
              <a:t> </a:t>
            </a:r>
            <a:r>
              <a:rPr lang="en-GB" sz="1800" dirty="0" err="1" smtClean="0"/>
              <a:t>operatorilor</a:t>
            </a:r>
            <a:r>
              <a:rPr lang="en-GB" sz="1800" dirty="0" smtClean="0"/>
              <a:t> se face </a:t>
            </a:r>
            <a:r>
              <a:rPr lang="en-GB" sz="1800" dirty="0" err="1" smtClean="0"/>
              <a:t>pe</a:t>
            </a:r>
            <a:r>
              <a:rPr lang="en-GB" sz="1800" dirty="0" smtClean="0"/>
              <a:t> </a:t>
            </a:r>
            <a:r>
              <a:rPr lang="en-GB" sz="1800" dirty="0" err="1" smtClean="0"/>
              <a:t>baza</a:t>
            </a:r>
            <a:r>
              <a:rPr lang="en-GB" sz="1800" dirty="0" smtClean="0"/>
              <a:t> de </a:t>
            </a:r>
            <a:r>
              <a:rPr lang="en-GB" sz="1800" dirty="0" err="1" smtClean="0"/>
              <a:t>sondaj</a:t>
            </a:r>
            <a:r>
              <a:rPr lang="en-GB" sz="1800" dirty="0" smtClean="0"/>
              <a:t>, </a:t>
            </a:r>
            <a:r>
              <a:rPr lang="en-GB" sz="1800" dirty="0" err="1" smtClean="0"/>
              <a:t>confirmat</a:t>
            </a:r>
            <a:r>
              <a:rPr lang="en-GB" sz="1800" dirty="0" smtClean="0"/>
              <a:t> </a:t>
            </a:r>
            <a:r>
              <a:rPr lang="en-GB" sz="1800" dirty="0" err="1" smtClean="0"/>
              <a:t>trimestrial</a:t>
            </a:r>
            <a:r>
              <a:rPr lang="en-GB" sz="1800" dirty="0" smtClean="0"/>
              <a:t>.</a:t>
            </a:r>
            <a:endParaRPr lang="en-US" sz="1800" dirty="0" smtClean="0"/>
          </a:p>
          <a:p>
            <a:pPr>
              <a:spcBef>
                <a:spcPts val="0"/>
              </a:spcBef>
            </a:pPr>
            <a:endParaRPr lang="en-US" sz="1800" dirty="0" smtClean="0"/>
          </a:p>
          <a:p>
            <a:pPr>
              <a:spcBef>
                <a:spcPts val="0"/>
              </a:spcBef>
            </a:pPr>
            <a:r>
              <a:rPr lang="en-US" sz="1800" b="1" dirty="0" err="1" smtClean="0">
                <a:solidFill>
                  <a:srgbClr val="0070C0"/>
                </a:solidFill>
              </a:rPr>
              <a:t>Venituri</a:t>
            </a:r>
            <a:r>
              <a:rPr lang="en-US" sz="1800" b="1" dirty="0" smtClean="0">
                <a:solidFill>
                  <a:srgbClr val="0070C0"/>
                </a:solidFill>
              </a:rPr>
              <a:t> din </a:t>
            </a:r>
            <a:r>
              <a:rPr lang="en-US" sz="1800" b="1" dirty="0" err="1" smtClean="0">
                <a:solidFill>
                  <a:srgbClr val="0070C0"/>
                </a:solidFill>
              </a:rPr>
              <a:t>vanzare</a:t>
            </a:r>
            <a:r>
              <a:rPr lang="en-US" sz="1800" b="1" dirty="0" smtClean="0">
                <a:solidFill>
                  <a:srgbClr val="0070C0"/>
                </a:solidFill>
              </a:rPr>
              <a:t> </a:t>
            </a:r>
            <a:r>
              <a:rPr lang="en-US" sz="1800" b="1" dirty="0" err="1" smtClean="0">
                <a:solidFill>
                  <a:srgbClr val="0070C0"/>
                </a:solidFill>
              </a:rPr>
              <a:t>titluri</a:t>
            </a:r>
            <a:r>
              <a:rPr lang="en-US" sz="1800" b="1" dirty="0" smtClean="0">
                <a:solidFill>
                  <a:srgbClr val="0070C0"/>
                </a:solidFill>
              </a:rPr>
              <a:t> de </a:t>
            </a:r>
            <a:r>
              <a:rPr lang="en-US" sz="1800" b="1" dirty="0" err="1" smtClean="0">
                <a:solidFill>
                  <a:srgbClr val="0070C0"/>
                </a:solidFill>
              </a:rPr>
              <a:t>calatorie</a:t>
            </a:r>
            <a:r>
              <a:rPr lang="en-US" sz="1800" b="1" dirty="0" smtClean="0">
                <a:solidFill>
                  <a:srgbClr val="0070C0"/>
                </a:solidFill>
              </a:rPr>
              <a:t>:</a:t>
            </a:r>
          </a:p>
          <a:p>
            <a:pPr>
              <a:spcBef>
                <a:spcPts val="0"/>
              </a:spcBef>
            </a:pPr>
            <a:r>
              <a:rPr lang="en-US" sz="1800" dirty="0" smtClean="0"/>
              <a:t>-3 </a:t>
            </a:r>
            <a:r>
              <a:rPr lang="en-US" sz="1800" dirty="0" err="1" smtClean="0"/>
              <a:t>situatii</a:t>
            </a:r>
            <a:r>
              <a:rPr lang="en-US" sz="1800" dirty="0" smtClean="0"/>
              <a:t>, </a:t>
            </a:r>
            <a:r>
              <a:rPr lang="en-US" sz="1800" dirty="0" err="1" smtClean="0"/>
              <a:t>functie</a:t>
            </a:r>
            <a:r>
              <a:rPr lang="en-US" sz="1800" dirty="0" smtClean="0"/>
              <a:t> de formula de </a:t>
            </a:r>
            <a:r>
              <a:rPr lang="en-US" sz="1800" dirty="0" err="1" smtClean="0"/>
              <a:t>gestiune</a:t>
            </a:r>
            <a:r>
              <a:rPr lang="en-US" sz="1800" dirty="0" smtClean="0"/>
              <a:t> </a:t>
            </a:r>
            <a:r>
              <a:rPr lang="en-US" sz="1800" dirty="0" err="1" smtClean="0"/>
              <a:t>adoptata</a:t>
            </a:r>
            <a:r>
              <a:rPr lang="en-US" sz="1800" dirty="0" smtClean="0"/>
              <a:t> la </a:t>
            </a:r>
            <a:r>
              <a:rPr lang="en-US" sz="1800" dirty="0" err="1" smtClean="0"/>
              <a:t>nivel</a:t>
            </a:r>
            <a:r>
              <a:rPr lang="en-US" sz="1800" dirty="0" smtClean="0"/>
              <a:t> </a:t>
            </a:r>
            <a:r>
              <a:rPr lang="en-US" sz="1800" dirty="0" err="1" smtClean="0"/>
              <a:t>teritorial</a:t>
            </a:r>
            <a:r>
              <a:rPr lang="en-US" sz="1800" dirty="0" smtClean="0"/>
              <a:t> al </a:t>
            </a:r>
            <a:r>
              <a:rPr lang="en-US" sz="1800" dirty="0" err="1" smtClean="0"/>
              <a:t>Aut</a:t>
            </a:r>
            <a:r>
              <a:rPr lang="en-US" sz="1800" dirty="0" smtClean="0"/>
              <a:t>. </a:t>
            </a:r>
            <a:r>
              <a:rPr lang="en-US" sz="1800" dirty="0" err="1" smtClean="0"/>
              <a:t>Contractante</a:t>
            </a:r>
            <a:endParaRPr lang="en-US" sz="1800" dirty="0" smtClean="0"/>
          </a:p>
        </p:txBody>
      </p:sp>
      <p:sp>
        <p:nvSpPr>
          <p:cNvPr id="4" name="Slide Number Placeholder 3"/>
          <p:cNvSpPr>
            <a:spLocks noGrp="1"/>
          </p:cNvSpPr>
          <p:nvPr>
            <p:ph type="sldNum" sz="quarter" idx="4"/>
          </p:nvPr>
        </p:nvSpPr>
        <p:spPr/>
        <p:txBody>
          <a:bodyPr/>
          <a:lstStyle/>
          <a:p>
            <a:fld id="{FA83B8D6-F8CB-465E-A3F9-C0CB9076341A}" type="slidenum">
              <a:rPr lang="en-GB" smtClean="0"/>
              <a:pPr/>
              <a:t>5</a:t>
            </a:fld>
            <a:endParaRPr lang="en-GB" dirty="0"/>
          </a:p>
        </p:txBody>
      </p:sp>
      <p:sp>
        <p:nvSpPr>
          <p:cNvPr id="5" name="Text Placeholder 2"/>
          <p:cNvSpPr txBox="1">
            <a:spLocks/>
          </p:cNvSpPr>
          <p:nvPr/>
        </p:nvSpPr>
        <p:spPr>
          <a:xfrm>
            <a:off x="352338" y="4487333"/>
            <a:ext cx="8430935" cy="1757392"/>
          </a:xfrm>
          <a:prstGeom prst="rect">
            <a:avLst/>
          </a:prstGeom>
        </p:spPr>
        <p:txBody>
          <a:bodyPr vert="horz" lIns="0" tIns="0" rIns="0" bIns="0" numCol="2" rtlCol="0">
            <a:noAutofit/>
          </a:bodyPr>
          <a:lstStyle>
            <a:lvl1pPr marL="0" indent="0" algn="l" defTabSz="914400" rtl="0" eaLnBrk="1" latinLnBrk="0" hangingPunct="1">
              <a:lnSpc>
                <a:spcPts val="3200"/>
              </a:lnSpc>
              <a:spcBef>
                <a:spcPts val="1200"/>
              </a:spcBef>
              <a:buClr>
                <a:schemeClr val="tx2"/>
              </a:buClr>
              <a:buFont typeface="Arial" pitchFamily="34" charset="0"/>
              <a:buNone/>
              <a:defRPr sz="2400" kern="1200">
                <a:solidFill>
                  <a:srgbClr val="414141"/>
                </a:solidFill>
                <a:latin typeface="Arial" pitchFamily="34" charset="0"/>
                <a:ea typeface="+mn-ea"/>
                <a:cs typeface="Arial" pitchFamily="34" charset="0"/>
              </a:defRPr>
            </a:lvl1pPr>
            <a:lvl2pPr marL="360000" indent="-360000" algn="l" defTabSz="914400" rtl="0" eaLnBrk="1" latinLnBrk="0" hangingPunct="1">
              <a:spcBef>
                <a:spcPts val="300"/>
              </a:spcBef>
              <a:spcAft>
                <a:spcPts val="300"/>
              </a:spcAft>
              <a:buClr>
                <a:srgbClr val="00539B"/>
              </a:buClr>
              <a:buFont typeface="Arial" pitchFamily="34" charset="0"/>
              <a:buChar char="•"/>
              <a:defRPr sz="1800" kern="1200">
                <a:solidFill>
                  <a:srgbClr val="414141"/>
                </a:solidFill>
                <a:latin typeface="Arial" pitchFamily="34" charset="0"/>
                <a:ea typeface="+mn-ea"/>
                <a:cs typeface="Arial" pitchFamily="34" charset="0"/>
              </a:defRPr>
            </a:lvl2pPr>
            <a:lvl3pPr marL="720000" indent="-360000" algn="l" defTabSz="914400" rtl="0" eaLnBrk="1" latinLnBrk="0" hangingPunct="1">
              <a:spcBef>
                <a:spcPts val="300"/>
              </a:spcBef>
              <a:spcAft>
                <a:spcPts val="300"/>
              </a:spcAft>
              <a:buClr>
                <a:srgbClr val="00539B"/>
              </a:buClr>
              <a:buFont typeface="Arial" pitchFamily="34" charset="0"/>
              <a:buChar char="‒"/>
              <a:defRPr sz="1800" kern="1200">
                <a:solidFill>
                  <a:srgbClr val="414141"/>
                </a:solidFill>
                <a:latin typeface="Arial" pitchFamily="34" charset="0"/>
                <a:ea typeface="+mn-ea"/>
                <a:cs typeface="Arial" pitchFamily="34" charset="0"/>
              </a:defRPr>
            </a:lvl3pPr>
            <a:lvl4pPr marL="1600200" indent="-438150" algn="l" defTabSz="914400" rtl="0" eaLnBrk="1" latinLnBrk="0" hangingPunct="1">
              <a:spcBef>
                <a:spcPct val="20000"/>
              </a:spcBef>
              <a:buClr>
                <a:schemeClr val="tx2"/>
              </a:buClr>
              <a:buFont typeface="Arial" pitchFamily="34" charset="0"/>
              <a:buChar char="–"/>
              <a:defRPr sz="1800" kern="1200">
                <a:solidFill>
                  <a:schemeClr val="tx1">
                    <a:lumMod val="65000"/>
                    <a:lumOff val="35000"/>
                  </a:schemeClr>
                </a:solidFill>
                <a:latin typeface="Arial" pitchFamily="34" charset="0"/>
                <a:ea typeface="+mn-ea"/>
                <a:cs typeface="Arial" pitchFamily="34" charset="0"/>
              </a:defRPr>
            </a:lvl4pPr>
            <a:lvl5pPr marL="2057400" indent="-438150" algn="l" defTabSz="914400" rtl="0" eaLnBrk="1" latinLnBrk="0" hangingPunct="1">
              <a:spcBef>
                <a:spcPct val="20000"/>
              </a:spcBef>
              <a:buFont typeface="Arial" pitchFamily="34" charset="0"/>
              <a:buChar char="»"/>
              <a:defRPr sz="1800" kern="1200">
                <a:solidFill>
                  <a:schemeClr val="tx1">
                    <a:lumMod val="65000"/>
                    <a:lumOff val="3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lnSpc>
                <a:spcPct val="140000"/>
              </a:lnSpc>
              <a:spcBef>
                <a:spcPts val="600"/>
              </a:spcBef>
              <a:spcAft>
                <a:spcPts val="600"/>
              </a:spcAft>
              <a:buFont typeface="Arial" pitchFamily="34" charset="0"/>
              <a:buChar char="•"/>
            </a:pPr>
            <a:endParaRPr lang="en-GB" sz="1800" dirty="0"/>
          </a:p>
        </p:txBody>
      </p:sp>
    </p:spTree>
    <p:extLst>
      <p:ext uri="{BB962C8B-B14F-4D97-AF65-F5344CB8AC3E}">
        <p14:creationId xmlns="" xmlns:p14="http://schemas.microsoft.com/office/powerpoint/2010/main" val="20897739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0" y="0"/>
            <a:ext cx="6830951" cy="866899"/>
          </a:xfrm>
        </p:spPr>
        <p:txBody>
          <a:bodyPr>
            <a:normAutofit fontScale="90000"/>
          </a:bodyPr>
          <a:lstStyle/>
          <a:p>
            <a:pPr lvl="0"/>
            <a:r>
              <a:rPr lang="fr-FR" sz="2000" b="1" dirty="0" smtClean="0"/>
              <a:t/>
            </a:r>
            <a:br>
              <a:rPr lang="fr-FR" sz="2000" b="1" dirty="0" smtClean="0"/>
            </a:br>
            <a:r>
              <a:rPr lang="fr-FR" sz="2000" b="1" dirty="0" smtClean="0"/>
              <a:t/>
            </a:r>
            <a:br>
              <a:rPr lang="fr-FR" sz="2000" b="1" dirty="0" smtClean="0"/>
            </a:br>
            <a:r>
              <a:rPr lang="fr-FR" sz="2000" b="1" dirty="0"/>
              <a:t/>
            </a:r>
            <a:br>
              <a:rPr lang="fr-FR" sz="2000" b="1" dirty="0"/>
            </a:br>
            <a:r>
              <a:rPr lang="fr-FR" sz="2000" b="1" dirty="0" smtClean="0"/>
              <a:t/>
            </a:r>
            <a:br>
              <a:rPr lang="fr-FR" sz="2000" b="1" dirty="0" smtClean="0"/>
            </a:br>
            <a:r>
              <a:rPr lang="fr-FR" sz="2000" b="1" dirty="0"/>
              <a:t/>
            </a:r>
            <a:br>
              <a:rPr lang="fr-FR" sz="2000" b="1" dirty="0"/>
            </a:br>
            <a:r>
              <a:rPr lang="fr-FR" sz="2700" b="1" dirty="0" smtClean="0"/>
              <a:t> MODELUL </a:t>
            </a:r>
            <a:r>
              <a:rPr lang="en-US" sz="2700" b="1" dirty="0" smtClean="0"/>
              <a:t>PSC - </a:t>
            </a:r>
            <a:r>
              <a:rPr lang="en-US" sz="2000" b="1" dirty="0" smtClean="0"/>
              <a:t/>
            </a:r>
            <a:br>
              <a:rPr lang="en-US" sz="2000" b="1" dirty="0" smtClean="0"/>
            </a:br>
            <a:r>
              <a:rPr lang="en-US" sz="2000" b="1" dirty="0" smtClean="0"/>
              <a:t/>
            </a:r>
            <a:br>
              <a:rPr lang="en-US" sz="2000" b="1" dirty="0" smtClean="0"/>
            </a:br>
            <a:r>
              <a:rPr lang="fr-FR" sz="2000" b="1" dirty="0"/>
              <a:t/>
            </a:r>
            <a:br>
              <a:rPr lang="fr-FR" sz="2000" b="1" dirty="0"/>
            </a:br>
            <a:r>
              <a:rPr lang="fr-FR" sz="2000" b="1" dirty="0" smtClean="0"/>
              <a:t/>
            </a:r>
            <a:br>
              <a:rPr lang="fr-FR" sz="2000" b="1" dirty="0" smtClean="0"/>
            </a:br>
            <a:r>
              <a:rPr lang="fr-FR" sz="2000" b="1" dirty="0" smtClean="0"/>
              <a:t>Contents </a:t>
            </a:r>
            <a:r>
              <a:rPr lang="en-GB" b="1" dirty="0">
                <a:solidFill>
                  <a:srgbClr val="0070C0"/>
                </a:solidFill>
              </a:rPr>
              <a:t/>
            </a:r>
            <a:br>
              <a:rPr lang="en-GB" b="1" dirty="0">
                <a:solidFill>
                  <a:srgbClr val="0070C0"/>
                </a:solidFill>
              </a:rPr>
            </a:br>
            <a:endParaRPr lang="en-GB" dirty="0"/>
          </a:p>
        </p:txBody>
      </p:sp>
      <p:sp>
        <p:nvSpPr>
          <p:cNvPr id="3" name="Text Placeholder 2"/>
          <p:cNvSpPr>
            <a:spLocks noGrp="1"/>
          </p:cNvSpPr>
          <p:nvPr>
            <p:ph type="body" sz="quarter" idx="13"/>
          </p:nvPr>
        </p:nvSpPr>
        <p:spPr>
          <a:xfrm>
            <a:off x="225630" y="1354666"/>
            <a:ext cx="8557644" cy="4890059"/>
          </a:xfrm>
        </p:spPr>
        <p:txBody>
          <a:bodyPr numCol="1">
            <a:noAutofit/>
          </a:bodyPr>
          <a:lstStyle/>
          <a:p>
            <a:pPr>
              <a:spcBef>
                <a:spcPts val="0"/>
              </a:spcBef>
            </a:pPr>
            <a:r>
              <a:rPr lang="en-US" sz="1800" b="1" dirty="0" err="1" smtClean="0">
                <a:solidFill>
                  <a:srgbClr val="0070C0"/>
                </a:solidFill>
              </a:rPr>
              <a:t>Integrare</a:t>
            </a:r>
            <a:r>
              <a:rPr lang="en-US" sz="1800" b="1" dirty="0" smtClean="0">
                <a:solidFill>
                  <a:srgbClr val="0070C0"/>
                </a:solidFill>
              </a:rPr>
              <a:t> </a:t>
            </a:r>
            <a:r>
              <a:rPr lang="en-US" sz="1800" b="1" dirty="0" err="1" smtClean="0">
                <a:solidFill>
                  <a:srgbClr val="0070C0"/>
                </a:solidFill>
              </a:rPr>
              <a:t>teritoriala</a:t>
            </a:r>
            <a:r>
              <a:rPr lang="en-US" sz="1800" b="1" dirty="0" smtClean="0">
                <a:solidFill>
                  <a:srgbClr val="0070C0"/>
                </a:solidFill>
              </a:rPr>
              <a:t> </a:t>
            </a:r>
            <a:r>
              <a:rPr lang="en-US" sz="1800" b="1" dirty="0" err="1" smtClean="0">
                <a:solidFill>
                  <a:srgbClr val="0070C0"/>
                </a:solidFill>
              </a:rPr>
              <a:t>si</a:t>
            </a:r>
            <a:r>
              <a:rPr lang="en-US" sz="1800" b="1" dirty="0" smtClean="0">
                <a:solidFill>
                  <a:srgbClr val="0070C0"/>
                </a:solidFill>
              </a:rPr>
              <a:t> </a:t>
            </a:r>
            <a:r>
              <a:rPr lang="en-US" sz="1800" b="1" dirty="0" err="1" smtClean="0">
                <a:solidFill>
                  <a:srgbClr val="0070C0"/>
                </a:solidFill>
              </a:rPr>
              <a:t>tarifara</a:t>
            </a:r>
            <a:r>
              <a:rPr lang="en-US" sz="1800" b="1" dirty="0" smtClean="0">
                <a:solidFill>
                  <a:srgbClr val="0070C0"/>
                </a:solidFill>
              </a:rPr>
              <a:t>: </a:t>
            </a:r>
            <a:r>
              <a:rPr lang="en-US" sz="1800" dirty="0" err="1" smtClean="0"/>
              <a:t>da</a:t>
            </a:r>
            <a:r>
              <a:rPr lang="en-US" sz="1800" dirty="0" smtClean="0"/>
              <a:t>, </a:t>
            </a:r>
            <a:r>
              <a:rPr lang="en-US" sz="1800" dirty="0" err="1" smtClean="0"/>
              <a:t>sistem</a:t>
            </a:r>
            <a:r>
              <a:rPr lang="en-US" sz="1800" dirty="0" smtClean="0"/>
              <a:t> de </a:t>
            </a:r>
            <a:r>
              <a:rPr lang="en-US" sz="1800" dirty="0" err="1" smtClean="0"/>
              <a:t>taxare</a:t>
            </a:r>
            <a:r>
              <a:rPr lang="en-US" sz="1800" dirty="0" smtClean="0"/>
              <a:t> </a:t>
            </a:r>
            <a:r>
              <a:rPr lang="en-US" sz="1800" dirty="0" err="1" smtClean="0"/>
              <a:t>integrat</a:t>
            </a:r>
            <a:r>
              <a:rPr lang="en-US" sz="1800" dirty="0" smtClean="0"/>
              <a:t> </a:t>
            </a:r>
            <a:r>
              <a:rPr lang="en-US" sz="1800" dirty="0" err="1" smtClean="0"/>
              <a:t>pe</a:t>
            </a:r>
            <a:r>
              <a:rPr lang="en-US" sz="1800" dirty="0" smtClean="0"/>
              <a:t> </a:t>
            </a:r>
            <a:r>
              <a:rPr lang="en-US" sz="1800" dirty="0" err="1" smtClean="0"/>
              <a:t>teritoriul</a:t>
            </a:r>
            <a:r>
              <a:rPr lang="en-US" sz="1800" dirty="0" smtClean="0"/>
              <a:t> </a:t>
            </a:r>
            <a:r>
              <a:rPr lang="en-US" sz="1800" dirty="0" err="1" smtClean="0"/>
              <a:t>administrativ</a:t>
            </a:r>
            <a:r>
              <a:rPr lang="en-US" sz="1800" dirty="0" smtClean="0"/>
              <a:t> al </a:t>
            </a:r>
            <a:r>
              <a:rPr lang="en-US" sz="1800" dirty="0" err="1" smtClean="0"/>
              <a:t>aut</a:t>
            </a:r>
            <a:r>
              <a:rPr lang="en-US" sz="1800" dirty="0" smtClean="0"/>
              <a:t>. </a:t>
            </a:r>
            <a:r>
              <a:rPr lang="en-US" sz="1800" dirty="0" err="1" smtClean="0"/>
              <a:t>Contractante</a:t>
            </a:r>
            <a:endParaRPr lang="en-US" sz="1800" dirty="0" smtClean="0"/>
          </a:p>
          <a:p>
            <a:pPr>
              <a:spcBef>
                <a:spcPts val="0"/>
              </a:spcBef>
            </a:pPr>
            <a:endParaRPr lang="en-US" sz="1800" dirty="0" smtClean="0"/>
          </a:p>
          <a:p>
            <a:pPr>
              <a:spcBef>
                <a:spcPts val="0"/>
              </a:spcBef>
            </a:pPr>
            <a:r>
              <a:rPr lang="en-US" sz="1800" b="1" dirty="0" err="1" smtClean="0">
                <a:solidFill>
                  <a:srgbClr val="0070C0"/>
                </a:solidFill>
              </a:rPr>
              <a:t>Diferente</a:t>
            </a:r>
            <a:r>
              <a:rPr lang="en-US" sz="1800" b="1" dirty="0" smtClean="0">
                <a:solidFill>
                  <a:srgbClr val="0070C0"/>
                </a:solidFill>
              </a:rPr>
              <a:t> de </a:t>
            </a:r>
            <a:r>
              <a:rPr lang="en-US" sz="1800" b="1" dirty="0" err="1" smtClean="0">
                <a:solidFill>
                  <a:srgbClr val="0070C0"/>
                </a:solidFill>
              </a:rPr>
              <a:t>tarif</a:t>
            </a:r>
            <a:r>
              <a:rPr lang="en-US" sz="1800" b="1" dirty="0" smtClean="0">
                <a:solidFill>
                  <a:srgbClr val="0070C0"/>
                </a:solidFill>
              </a:rPr>
              <a:t>: </a:t>
            </a:r>
            <a:r>
              <a:rPr lang="en-US" sz="1800" dirty="0" err="1" smtClean="0"/>
              <a:t>da</a:t>
            </a:r>
            <a:r>
              <a:rPr lang="en-US" sz="1800" dirty="0" smtClean="0"/>
              <a:t>, </a:t>
            </a:r>
            <a:r>
              <a:rPr lang="en-US" sz="1800" dirty="0" err="1" smtClean="0"/>
              <a:t>indiferent</a:t>
            </a:r>
            <a:r>
              <a:rPr lang="en-US" sz="1800" dirty="0" smtClean="0"/>
              <a:t> de </a:t>
            </a:r>
            <a:r>
              <a:rPr lang="en-US" sz="1800" dirty="0" err="1" smtClean="0"/>
              <a:t>tipul</a:t>
            </a:r>
            <a:r>
              <a:rPr lang="en-US" sz="1800" dirty="0" smtClean="0"/>
              <a:t> </a:t>
            </a:r>
            <a:r>
              <a:rPr lang="en-US" sz="1800" dirty="0" err="1" smtClean="0"/>
              <a:t>operatorului</a:t>
            </a:r>
            <a:r>
              <a:rPr lang="en-US" sz="1800" dirty="0" smtClean="0"/>
              <a:t>; p</a:t>
            </a:r>
            <a:r>
              <a:rPr lang="en-GB" sz="1800" dirty="0" err="1" smtClean="0"/>
              <a:t>ana</a:t>
            </a:r>
            <a:r>
              <a:rPr lang="en-GB" sz="1800" dirty="0" smtClean="0"/>
              <a:t> la </a:t>
            </a:r>
            <a:r>
              <a:rPr lang="en-GB" sz="1800" dirty="0" err="1" smtClean="0"/>
              <a:t>introducerea</a:t>
            </a:r>
            <a:r>
              <a:rPr lang="en-GB" sz="1800" dirty="0" smtClean="0"/>
              <a:t> </a:t>
            </a:r>
            <a:r>
              <a:rPr lang="en-GB" sz="1800" dirty="0" err="1" smtClean="0"/>
              <a:t>sistemului</a:t>
            </a:r>
            <a:r>
              <a:rPr lang="en-GB" sz="1800" dirty="0" smtClean="0"/>
              <a:t> de </a:t>
            </a:r>
            <a:r>
              <a:rPr lang="en-GB" sz="1800" dirty="0" err="1" smtClean="0"/>
              <a:t>taxare</a:t>
            </a:r>
            <a:r>
              <a:rPr lang="en-GB" sz="1800" dirty="0" smtClean="0"/>
              <a:t> automat, </a:t>
            </a:r>
            <a:r>
              <a:rPr lang="en-GB" sz="1800" dirty="0" err="1" smtClean="0"/>
              <a:t>calculul</a:t>
            </a:r>
            <a:r>
              <a:rPr lang="en-GB" sz="1800" dirty="0" smtClean="0"/>
              <a:t> </a:t>
            </a:r>
            <a:r>
              <a:rPr lang="en-GB" sz="1800" dirty="0" err="1" smtClean="0"/>
              <a:t>diferentelor</a:t>
            </a:r>
            <a:r>
              <a:rPr lang="en-GB" sz="1800" dirty="0" smtClean="0"/>
              <a:t> de </a:t>
            </a:r>
            <a:r>
              <a:rPr lang="en-GB" sz="1800" dirty="0" err="1" smtClean="0"/>
              <a:t>tarif</a:t>
            </a:r>
            <a:r>
              <a:rPr lang="en-GB" sz="1800" dirty="0" smtClean="0"/>
              <a:t> </a:t>
            </a:r>
            <a:r>
              <a:rPr lang="en-GB" sz="1800" dirty="0" err="1" smtClean="0"/>
              <a:t>cuvenite</a:t>
            </a:r>
            <a:r>
              <a:rPr lang="en-GB" sz="1800" dirty="0" smtClean="0"/>
              <a:t> </a:t>
            </a:r>
            <a:r>
              <a:rPr lang="en-GB" sz="1800" dirty="0" err="1" smtClean="0"/>
              <a:t>operatorilor</a:t>
            </a:r>
            <a:r>
              <a:rPr lang="en-GB" sz="1800" dirty="0" smtClean="0"/>
              <a:t> se face </a:t>
            </a:r>
            <a:r>
              <a:rPr lang="en-GB" sz="1800" dirty="0" err="1" smtClean="0"/>
              <a:t>pe</a:t>
            </a:r>
            <a:r>
              <a:rPr lang="en-GB" sz="1800" dirty="0" smtClean="0"/>
              <a:t> </a:t>
            </a:r>
            <a:r>
              <a:rPr lang="en-GB" sz="1800" dirty="0" err="1" smtClean="0"/>
              <a:t>baza</a:t>
            </a:r>
            <a:r>
              <a:rPr lang="en-GB" sz="1800" dirty="0" smtClean="0"/>
              <a:t> de </a:t>
            </a:r>
            <a:r>
              <a:rPr lang="en-GB" sz="1800" dirty="0" err="1" smtClean="0"/>
              <a:t>sondaj</a:t>
            </a:r>
            <a:r>
              <a:rPr lang="en-GB" sz="1800" dirty="0" smtClean="0"/>
              <a:t>, </a:t>
            </a:r>
            <a:r>
              <a:rPr lang="en-GB" sz="1800" dirty="0" err="1" smtClean="0"/>
              <a:t>confirmat</a:t>
            </a:r>
            <a:r>
              <a:rPr lang="en-GB" sz="1800" dirty="0" smtClean="0"/>
              <a:t> </a:t>
            </a:r>
            <a:r>
              <a:rPr lang="en-GB" sz="1800" dirty="0" err="1" smtClean="0"/>
              <a:t>trimestrial</a:t>
            </a:r>
            <a:r>
              <a:rPr lang="en-GB" sz="1800" dirty="0" smtClean="0"/>
              <a:t>.</a:t>
            </a:r>
            <a:endParaRPr lang="en-US" sz="1800" dirty="0" smtClean="0"/>
          </a:p>
          <a:p>
            <a:pPr>
              <a:spcBef>
                <a:spcPts val="0"/>
              </a:spcBef>
            </a:pPr>
            <a:endParaRPr lang="en-US" sz="1800" dirty="0" smtClean="0"/>
          </a:p>
          <a:p>
            <a:pPr>
              <a:spcBef>
                <a:spcPts val="0"/>
              </a:spcBef>
            </a:pPr>
            <a:r>
              <a:rPr lang="en-US" sz="1800" b="1" dirty="0" err="1" smtClean="0">
                <a:solidFill>
                  <a:srgbClr val="0070C0"/>
                </a:solidFill>
              </a:rPr>
              <a:t>Venituri</a:t>
            </a:r>
            <a:r>
              <a:rPr lang="en-US" sz="1800" b="1" dirty="0" smtClean="0">
                <a:solidFill>
                  <a:srgbClr val="0070C0"/>
                </a:solidFill>
              </a:rPr>
              <a:t> din </a:t>
            </a:r>
            <a:r>
              <a:rPr lang="en-US" sz="1800" b="1" dirty="0" err="1" smtClean="0">
                <a:solidFill>
                  <a:srgbClr val="0070C0"/>
                </a:solidFill>
              </a:rPr>
              <a:t>vanzare</a:t>
            </a:r>
            <a:r>
              <a:rPr lang="en-US" sz="1800" b="1" dirty="0" smtClean="0">
                <a:solidFill>
                  <a:srgbClr val="0070C0"/>
                </a:solidFill>
              </a:rPr>
              <a:t> </a:t>
            </a:r>
            <a:r>
              <a:rPr lang="en-US" sz="1800" b="1" dirty="0" err="1" smtClean="0">
                <a:solidFill>
                  <a:srgbClr val="0070C0"/>
                </a:solidFill>
              </a:rPr>
              <a:t>titluri</a:t>
            </a:r>
            <a:r>
              <a:rPr lang="en-US" sz="1800" b="1" dirty="0" smtClean="0">
                <a:solidFill>
                  <a:srgbClr val="0070C0"/>
                </a:solidFill>
              </a:rPr>
              <a:t> de </a:t>
            </a:r>
            <a:r>
              <a:rPr lang="en-US" sz="1800" b="1" dirty="0" err="1" smtClean="0">
                <a:solidFill>
                  <a:srgbClr val="0070C0"/>
                </a:solidFill>
              </a:rPr>
              <a:t>calatorie</a:t>
            </a:r>
            <a:r>
              <a:rPr lang="en-US" sz="1800" b="1" dirty="0" smtClean="0">
                <a:solidFill>
                  <a:srgbClr val="0070C0"/>
                </a:solidFill>
              </a:rPr>
              <a:t>:</a:t>
            </a:r>
          </a:p>
          <a:p>
            <a:pPr>
              <a:spcBef>
                <a:spcPts val="0"/>
              </a:spcBef>
            </a:pPr>
            <a:r>
              <a:rPr lang="en-US" sz="1800" dirty="0" smtClean="0"/>
              <a:t>-3 </a:t>
            </a:r>
            <a:r>
              <a:rPr lang="en-US" sz="1800" dirty="0" err="1" smtClean="0"/>
              <a:t>situatii</a:t>
            </a:r>
            <a:r>
              <a:rPr lang="en-US" sz="1800" dirty="0" smtClean="0"/>
              <a:t>, </a:t>
            </a:r>
            <a:r>
              <a:rPr lang="en-US" sz="1800" dirty="0" err="1" smtClean="0"/>
              <a:t>functie</a:t>
            </a:r>
            <a:r>
              <a:rPr lang="en-US" sz="1800" dirty="0" smtClean="0"/>
              <a:t> de formula de </a:t>
            </a:r>
            <a:r>
              <a:rPr lang="en-US" sz="1800" dirty="0" err="1" smtClean="0"/>
              <a:t>gestiune</a:t>
            </a:r>
            <a:r>
              <a:rPr lang="en-US" sz="1800" dirty="0" smtClean="0"/>
              <a:t> </a:t>
            </a:r>
            <a:r>
              <a:rPr lang="en-US" sz="1800" dirty="0" err="1" smtClean="0"/>
              <a:t>adoptata</a:t>
            </a:r>
            <a:r>
              <a:rPr lang="en-US" sz="1800" dirty="0" smtClean="0"/>
              <a:t> la </a:t>
            </a:r>
            <a:r>
              <a:rPr lang="en-US" sz="1800" dirty="0" err="1" smtClean="0"/>
              <a:t>nivel</a:t>
            </a:r>
            <a:r>
              <a:rPr lang="en-US" sz="1800" dirty="0" smtClean="0"/>
              <a:t> </a:t>
            </a:r>
            <a:r>
              <a:rPr lang="en-US" sz="1800" dirty="0" err="1" smtClean="0"/>
              <a:t>teritorial</a:t>
            </a:r>
            <a:r>
              <a:rPr lang="en-US" sz="1800" dirty="0" smtClean="0"/>
              <a:t> al </a:t>
            </a:r>
            <a:r>
              <a:rPr lang="en-US" sz="1800" dirty="0" err="1" smtClean="0"/>
              <a:t>Aut</a:t>
            </a:r>
            <a:r>
              <a:rPr lang="en-US" sz="1800" dirty="0" smtClean="0"/>
              <a:t>. </a:t>
            </a:r>
            <a:r>
              <a:rPr lang="en-US" sz="1800" dirty="0" err="1" smtClean="0"/>
              <a:t>Contractante</a:t>
            </a:r>
            <a:endParaRPr lang="en-US" sz="1800" dirty="0" smtClean="0"/>
          </a:p>
          <a:p>
            <a:pPr>
              <a:spcBef>
                <a:spcPts val="0"/>
              </a:spcBef>
            </a:pPr>
            <a:endParaRPr lang="en-US" sz="1800" dirty="0" smtClean="0"/>
          </a:p>
          <a:p>
            <a:pPr>
              <a:spcBef>
                <a:spcPts val="0"/>
              </a:spcBef>
            </a:pPr>
            <a:r>
              <a:rPr lang="en-US" sz="1800" b="1" dirty="0" err="1" smtClean="0">
                <a:solidFill>
                  <a:srgbClr val="0070C0"/>
                </a:solidFill>
              </a:rPr>
              <a:t>Indicatori</a:t>
            </a:r>
            <a:r>
              <a:rPr lang="en-US" sz="1800" b="1" dirty="0" smtClean="0">
                <a:solidFill>
                  <a:srgbClr val="0070C0"/>
                </a:solidFill>
              </a:rPr>
              <a:t> de </a:t>
            </a:r>
            <a:r>
              <a:rPr lang="en-US" sz="1800" b="1" dirty="0" err="1" smtClean="0">
                <a:solidFill>
                  <a:srgbClr val="0070C0"/>
                </a:solidFill>
              </a:rPr>
              <a:t>calitate</a:t>
            </a:r>
            <a:r>
              <a:rPr lang="en-US" sz="1800" b="1" dirty="0" smtClean="0">
                <a:solidFill>
                  <a:srgbClr val="0070C0"/>
                </a:solidFill>
              </a:rPr>
              <a:t>: </a:t>
            </a:r>
            <a:r>
              <a:rPr lang="en-US" sz="1800" b="1" dirty="0" smtClean="0"/>
              <a:t>10+1 </a:t>
            </a:r>
            <a:r>
              <a:rPr lang="en-US" sz="1800" b="1" dirty="0" err="1" smtClean="0"/>
              <a:t>indicatori</a:t>
            </a:r>
            <a:r>
              <a:rPr lang="en-US" sz="1800" b="1" dirty="0" smtClean="0"/>
              <a:t>  (</a:t>
            </a:r>
            <a:r>
              <a:rPr lang="en-US" sz="1800" b="1" dirty="0" err="1" smtClean="0"/>
              <a:t>Indicele</a:t>
            </a:r>
            <a:r>
              <a:rPr lang="en-US" sz="1800" b="1" dirty="0" smtClean="0"/>
              <a:t> de </a:t>
            </a:r>
            <a:r>
              <a:rPr lang="en-US" sz="1800" b="1" dirty="0" err="1" smtClean="0"/>
              <a:t>satisfactie</a:t>
            </a:r>
            <a:r>
              <a:rPr lang="en-US" sz="1800" b="1" dirty="0" smtClean="0"/>
              <a:t> a </a:t>
            </a:r>
            <a:r>
              <a:rPr lang="en-US" sz="1800" b="1" dirty="0" err="1" smtClean="0"/>
              <a:t>calatorilor</a:t>
            </a:r>
            <a:r>
              <a:rPr lang="en-US" sz="1800" b="1" dirty="0" smtClean="0"/>
              <a:t>)</a:t>
            </a:r>
          </a:p>
          <a:p>
            <a:pPr>
              <a:spcBef>
                <a:spcPts val="0"/>
              </a:spcBef>
            </a:pPr>
            <a:endParaRPr lang="en-US" sz="1800" dirty="0" smtClean="0"/>
          </a:p>
        </p:txBody>
      </p:sp>
      <p:sp>
        <p:nvSpPr>
          <p:cNvPr id="4" name="Slide Number Placeholder 3"/>
          <p:cNvSpPr>
            <a:spLocks noGrp="1"/>
          </p:cNvSpPr>
          <p:nvPr>
            <p:ph type="sldNum" sz="quarter" idx="4"/>
          </p:nvPr>
        </p:nvSpPr>
        <p:spPr/>
        <p:txBody>
          <a:bodyPr/>
          <a:lstStyle/>
          <a:p>
            <a:fld id="{FA83B8D6-F8CB-465E-A3F9-C0CB9076341A}" type="slidenum">
              <a:rPr lang="en-GB" smtClean="0"/>
              <a:pPr/>
              <a:t>6</a:t>
            </a:fld>
            <a:endParaRPr lang="en-GB" dirty="0"/>
          </a:p>
        </p:txBody>
      </p:sp>
      <p:sp>
        <p:nvSpPr>
          <p:cNvPr id="5" name="Text Placeholder 2"/>
          <p:cNvSpPr txBox="1">
            <a:spLocks/>
          </p:cNvSpPr>
          <p:nvPr/>
        </p:nvSpPr>
        <p:spPr>
          <a:xfrm>
            <a:off x="352338" y="4487333"/>
            <a:ext cx="8430935" cy="1757392"/>
          </a:xfrm>
          <a:prstGeom prst="rect">
            <a:avLst/>
          </a:prstGeom>
        </p:spPr>
        <p:txBody>
          <a:bodyPr vert="horz" lIns="0" tIns="0" rIns="0" bIns="0" numCol="2" rtlCol="0">
            <a:noAutofit/>
          </a:bodyPr>
          <a:lstStyle>
            <a:lvl1pPr marL="0" indent="0" algn="l" defTabSz="914400" rtl="0" eaLnBrk="1" latinLnBrk="0" hangingPunct="1">
              <a:lnSpc>
                <a:spcPts val="3200"/>
              </a:lnSpc>
              <a:spcBef>
                <a:spcPts val="1200"/>
              </a:spcBef>
              <a:buClr>
                <a:schemeClr val="tx2"/>
              </a:buClr>
              <a:buFont typeface="Arial" pitchFamily="34" charset="0"/>
              <a:buNone/>
              <a:defRPr sz="2400" kern="1200">
                <a:solidFill>
                  <a:srgbClr val="414141"/>
                </a:solidFill>
                <a:latin typeface="Arial" pitchFamily="34" charset="0"/>
                <a:ea typeface="+mn-ea"/>
                <a:cs typeface="Arial" pitchFamily="34" charset="0"/>
              </a:defRPr>
            </a:lvl1pPr>
            <a:lvl2pPr marL="360000" indent="-360000" algn="l" defTabSz="914400" rtl="0" eaLnBrk="1" latinLnBrk="0" hangingPunct="1">
              <a:spcBef>
                <a:spcPts val="300"/>
              </a:spcBef>
              <a:spcAft>
                <a:spcPts val="300"/>
              </a:spcAft>
              <a:buClr>
                <a:srgbClr val="00539B"/>
              </a:buClr>
              <a:buFont typeface="Arial" pitchFamily="34" charset="0"/>
              <a:buChar char="•"/>
              <a:defRPr sz="1800" kern="1200">
                <a:solidFill>
                  <a:srgbClr val="414141"/>
                </a:solidFill>
                <a:latin typeface="Arial" pitchFamily="34" charset="0"/>
                <a:ea typeface="+mn-ea"/>
                <a:cs typeface="Arial" pitchFamily="34" charset="0"/>
              </a:defRPr>
            </a:lvl2pPr>
            <a:lvl3pPr marL="720000" indent="-360000" algn="l" defTabSz="914400" rtl="0" eaLnBrk="1" latinLnBrk="0" hangingPunct="1">
              <a:spcBef>
                <a:spcPts val="300"/>
              </a:spcBef>
              <a:spcAft>
                <a:spcPts val="300"/>
              </a:spcAft>
              <a:buClr>
                <a:srgbClr val="00539B"/>
              </a:buClr>
              <a:buFont typeface="Arial" pitchFamily="34" charset="0"/>
              <a:buChar char="‒"/>
              <a:defRPr sz="1800" kern="1200">
                <a:solidFill>
                  <a:srgbClr val="414141"/>
                </a:solidFill>
                <a:latin typeface="Arial" pitchFamily="34" charset="0"/>
                <a:ea typeface="+mn-ea"/>
                <a:cs typeface="Arial" pitchFamily="34" charset="0"/>
              </a:defRPr>
            </a:lvl3pPr>
            <a:lvl4pPr marL="1600200" indent="-438150" algn="l" defTabSz="914400" rtl="0" eaLnBrk="1" latinLnBrk="0" hangingPunct="1">
              <a:spcBef>
                <a:spcPct val="20000"/>
              </a:spcBef>
              <a:buClr>
                <a:schemeClr val="tx2"/>
              </a:buClr>
              <a:buFont typeface="Arial" pitchFamily="34" charset="0"/>
              <a:buChar char="–"/>
              <a:defRPr sz="1800" kern="1200">
                <a:solidFill>
                  <a:schemeClr val="tx1">
                    <a:lumMod val="65000"/>
                    <a:lumOff val="35000"/>
                  </a:schemeClr>
                </a:solidFill>
                <a:latin typeface="Arial" pitchFamily="34" charset="0"/>
                <a:ea typeface="+mn-ea"/>
                <a:cs typeface="Arial" pitchFamily="34" charset="0"/>
              </a:defRPr>
            </a:lvl4pPr>
            <a:lvl5pPr marL="2057400" indent="-438150" algn="l" defTabSz="914400" rtl="0" eaLnBrk="1" latinLnBrk="0" hangingPunct="1">
              <a:spcBef>
                <a:spcPct val="20000"/>
              </a:spcBef>
              <a:buFont typeface="Arial" pitchFamily="34" charset="0"/>
              <a:buChar char="»"/>
              <a:defRPr sz="1800" kern="1200">
                <a:solidFill>
                  <a:schemeClr val="tx1">
                    <a:lumMod val="65000"/>
                    <a:lumOff val="3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lnSpc>
                <a:spcPct val="140000"/>
              </a:lnSpc>
              <a:spcBef>
                <a:spcPts val="600"/>
              </a:spcBef>
              <a:spcAft>
                <a:spcPts val="600"/>
              </a:spcAft>
              <a:buFont typeface="Arial" pitchFamily="34" charset="0"/>
              <a:buChar char="•"/>
            </a:pPr>
            <a:endParaRPr lang="en-GB" sz="1800" dirty="0"/>
          </a:p>
        </p:txBody>
      </p:sp>
    </p:spTree>
    <p:extLst>
      <p:ext uri="{BB962C8B-B14F-4D97-AF65-F5344CB8AC3E}">
        <p14:creationId xmlns="" xmlns:p14="http://schemas.microsoft.com/office/powerpoint/2010/main" val="2089773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0" y="0"/>
            <a:ext cx="6830951" cy="866899"/>
          </a:xfrm>
        </p:spPr>
        <p:txBody>
          <a:bodyPr>
            <a:normAutofit fontScale="90000"/>
          </a:bodyPr>
          <a:lstStyle/>
          <a:p>
            <a:pPr lvl="0"/>
            <a:r>
              <a:rPr lang="fr-FR" sz="2000" b="1" dirty="0" smtClean="0"/>
              <a:t/>
            </a:r>
            <a:br>
              <a:rPr lang="fr-FR" sz="2000" b="1" dirty="0" smtClean="0"/>
            </a:br>
            <a:r>
              <a:rPr lang="fr-FR" sz="2000" b="1" dirty="0" smtClean="0"/>
              <a:t/>
            </a:r>
            <a:br>
              <a:rPr lang="fr-FR" sz="2000" b="1" dirty="0" smtClean="0"/>
            </a:br>
            <a:r>
              <a:rPr lang="fr-FR" sz="2000" b="1" dirty="0" smtClean="0"/>
              <a:t/>
            </a:r>
            <a:br>
              <a:rPr lang="fr-FR" sz="2000" b="1" dirty="0" smtClean="0"/>
            </a:br>
            <a:r>
              <a:rPr lang="fr-FR" sz="2000" b="1" dirty="0" smtClean="0"/>
              <a:t/>
            </a:r>
            <a:br>
              <a:rPr lang="fr-FR" sz="2000" b="1" dirty="0" smtClean="0"/>
            </a:br>
            <a:r>
              <a:rPr lang="fr-FR" sz="2700" b="1" dirty="0" smtClean="0"/>
              <a:t>Formula </a:t>
            </a:r>
            <a:r>
              <a:rPr lang="fr-FR" sz="2700" b="1" dirty="0" err="1" smtClean="0"/>
              <a:t>Compensatiei</a:t>
            </a:r>
            <a:r>
              <a:rPr lang="fr-FR" sz="2700" b="1" dirty="0" smtClean="0"/>
              <a:t>- </a:t>
            </a:r>
            <a:r>
              <a:rPr lang="fr-FR" sz="2700" b="1" dirty="0" err="1" smtClean="0"/>
              <a:t>atribuire</a:t>
            </a:r>
            <a:r>
              <a:rPr lang="fr-FR" sz="2700" b="1" dirty="0" smtClean="0"/>
              <a:t> </a:t>
            </a:r>
            <a:r>
              <a:rPr lang="fr-FR" sz="2700" b="1" dirty="0" err="1" smtClean="0"/>
              <a:t>directa</a:t>
            </a:r>
            <a:r>
              <a:rPr lang="fr-FR" sz="2000" b="1" dirty="0" smtClean="0"/>
              <a:t/>
            </a:r>
            <a:br>
              <a:rPr lang="fr-FR" sz="2000" b="1" dirty="0" smtClean="0"/>
            </a:br>
            <a:r>
              <a:rPr lang="fr-FR" sz="2000" b="1" dirty="0" smtClean="0"/>
              <a:t/>
            </a:r>
            <a:br>
              <a:rPr lang="fr-FR" sz="2000" b="1" dirty="0" smtClean="0"/>
            </a:br>
            <a:r>
              <a:rPr lang="fr-FR" sz="2000" b="1" dirty="0" smtClean="0"/>
              <a:t/>
            </a:r>
            <a:br>
              <a:rPr lang="fr-FR" sz="2000" b="1" dirty="0" smtClean="0"/>
            </a:br>
            <a:r>
              <a:rPr lang="fr-FR" sz="2000" b="1" dirty="0" smtClean="0"/>
              <a:t>Contents </a:t>
            </a:r>
            <a:r>
              <a:rPr lang="fr-FR" b="1" dirty="0" smtClean="0">
                <a:solidFill>
                  <a:srgbClr val="0070C0"/>
                </a:solidFill>
              </a:rPr>
              <a:t/>
            </a:r>
            <a:br>
              <a:rPr lang="fr-FR" b="1" dirty="0" smtClean="0">
                <a:solidFill>
                  <a:srgbClr val="0070C0"/>
                </a:solidFill>
              </a:rPr>
            </a:br>
            <a:endParaRPr lang="fr-FR" dirty="0"/>
          </a:p>
        </p:txBody>
      </p:sp>
      <p:sp>
        <p:nvSpPr>
          <p:cNvPr id="3" name="Text Placeholder 2"/>
          <p:cNvSpPr>
            <a:spLocks noGrp="1"/>
          </p:cNvSpPr>
          <p:nvPr>
            <p:ph type="body" sz="quarter" idx="13"/>
          </p:nvPr>
        </p:nvSpPr>
        <p:spPr>
          <a:xfrm>
            <a:off x="352337" y="1080000"/>
            <a:ext cx="8430935" cy="5082675"/>
          </a:xfrm>
        </p:spPr>
        <p:txBody>
          <a:bodyPr numCol="1">
            <a:noAutofit/>
          </a:bodyPr>
          <a:lstStyle/>
          <a:p>
            <a:pPr algn="ctr"/>
            <a:r>
              <a:rPr lang="fr-FR" sz="2000" b="1" i="1" dirty="0" smtClean="0"/>
              <a:t>C = CE + Pr – V</a:t>
            </a:r>
          </a:p>
          <a:p>
            <a:pPr>
              <a:lnSpc>
                <a:spcPct val="100000"/>
              </a:lnSpc>
              <a:spcBef>
                <a:spcPts val="600"/>
              </a:spcBef>
            </a:pPr>
            <a:r>
              <a:rPr lang="fr-FR" sz="1600" b="1" dirty="0" smtClean="0"/>
              <a:t>CE –</a:t>
            </a:r>
            <a:r>
              <a:rPr lang="fr-FR" sz="1600" dirty="0" err="1" smtClean="0"/>
              <a:t>cheltuielile</a:t>
            </a:r>
            <a:r>
              <a:rPr lang="fr-FR" sz="1600" dirty="0" smtClean="0"/>
              <a:t> de </a:t>
            </a:r>
            <a:r>
              <a:rPr lang="fr-FR" sz="1600" dirty="0" err="1" smtClean="0"/>
              <a:t>exploatare</a:t>
            </a:r>
            <a:r>
              <a:rPr lang="fr-FR" sz="1600" dirty="0" smtClean="0"/>
              <a:t> </a:t>
            </a:r>
            <a:r>
              <a:rPr lang="fr-FR" sz="1600" dirty="0" err="1" smtClean="0"/>
              <a:t>eligibile</a:t>
            </a:r>
            <a:r>
              <a:rPr lang="fr-FR" sz="1600" dirty="0" smtClean="0"/>
              <a:t>, </a:t>
            </a:r>
            <a:r>
              <a:rPr lang="fr-FR" sz="1600" dirty="0" err="1" smtClean="0"/>
              <a:t>aferente</a:t>
            </a:r>
            <a:r>
              <a:rPr lang="fr-FR" sz="1600" dirty="0" smtClean="0"/>
              <a:t> </a:t>
            </a:r>
            <a:r>
              <a:rPr lang="fr-FR" sz="1600" dirty="0" err="1" smtClean="0"/>
              <a:t>Obliga</a:t>
            </a:r>
            <a:r>
              <a:rPr lang="fr-FR" sz="1600" dirty="0" smtClean="0"/>
              <a:t>ț</a:t>
            </a:r>
            <a:r>
              <a:rPr lang="fr-FR" sz="1600" dirty="0" err="1" smtClean="0"/>
              <a:t>iilor</a:t>
            </a:r>
            <a:r>
              <a:rPr lang="fr-FR" sz="1600" dirty="0" smtClean="0"/>
              <a:t> de </a:t>
            </a:r>
            <a:r>
              <a:rPr lang="fr-FR" sz="1600" dirty="0" err="1" smtClean="0"/>
              <a:t>serviciu</a:t>
            </a:r>
            <a:r>
              <a:rPr lang="fr-FR" sz="1600" dirty="0" smtClean="0"/>
              <a:t> public, </a:t>
            </a:r>
            <a:r>
              <a:rPr lang="it-IT" sz="1600" dirty="0" smtClean="0"/>
              <a:t>calculate după următoarea formulă:</a:t>
            </a:r>
            <a:r>
              <a:rPr lang="en-US" sz="1600" dirty="0" smtClean="0"/>
              <a:t>  </a:t>
            </a:r>
            <a:r>
              <a:rPr lang="fr-FR" sz="1600" b="1" dirty="0" smtClean="0"/>
              <a:t>P x Km,</a:t>
            </a:r>
            <a:endParaRPr lang="en-US" sz="1600" dirty="0" smtClean="0"/>
          </a:p>
          <a:p>
            <a:pPr lvl="1"/>
            <a:r>
              <a:rPr lang="it-IT" sz="1600" b="1" dirty="0" smtClean="0"/>
              <a:t>P </a:t>
            </a:r>
            <a:r>
              <a:rPr lang="it-IT" sz="1600" dirty="0" smtClean="0"/>
              <a:t>reprezintă pretul (costul) în lei stabilit per km pentru fiecare categorie de mijloc de transport; </a:t>
            </a:r>
            <a:endParaRPr lang="en-US" sz="1600" dirty="0" smtClean="0"/>
          </a:p>
          <a:p>
            <a:pPr lvl="1">
              <a:spcBef>
                <a:spcPts val="0"/>
              </a:spcBef>
              <a:spcAft>
                <a:spcPts val="0"/>
              </a:spcAft>
            </a:pPr>
            <a:r>
              <a:rPr lang="en-US" sz="1600" dirty="0" smtClean="0"/>
              <a:t> </a:t>
            </a:r>
            <a:r>
              <a:rPr lang="it-IT" sz="1600" b="1" dirty="0" smtClean="0"/>
              <a:t>Km </a:t>
            </a:r>
            <a:r>
              <a:rPr lang="it-IT" sz="1600" dirty="0" smtClean="0"/>
              <a:t>reprezintă numãrul de km efectivi realizati de Operator </a:t>
            </a:r>
            <a:r>
              <a:rPr lang="en-US" sz="1600" dirty="0" err="1" smtClean="0"/>
              <a:t>în</a:t>
            </a:r>
            <a:r>
              <a:rPr lang="en-US" sz="1600" dirty="0" smtClean="0"/>
              <a:t> </a:t>
            </a:r>
            <a:r>
              <a:rPr lang="en-US" sz="1600" dirty="0" err="1" smtClean="0"/>
              <a:t>luna</a:t>
            </a:r>
            <a:r>
              <a:rPr lang="en-US" sz="1600" dirty="0" smtClean="0"/>
              <a:t> </a:t>
            </a:r>
            <a:r>
              <a:rPr lang="en-US" sz="1600" dirty="0" err="1" smtClean="0"/>
              <a:t>pentru</a:t>
            </a:r>
            <a:r>
              <a:rPr lang="en-US" sz="1600" dirty="0" smtClean="0"/>
              <a:t> care se </a:t>
            </a:r>
            <a:r>
              <a:rPr lang="en-US" sz="1600" dirty="0" err="1" smtClean="0"/>
              <a:t>acorda</a:t>
            </a:r>
            <a:r>
              <a:rPr lang="en-US" sz="1600" dirty="0" smtClean="0"/>
              <a:t> </a:t>
            </a:r>
            <a:r>
              <a:rPr lang="en-US" sz="1600" dirty="0" err="1" smtClean="0"/>
              <a:t>Compensatia</a:t>
            </a:r>
            <a:r>
              <a:rPr lang="en-US" sz="1600" dirty="0" smtClean="0"/>
              <a:t>, </a:t>
            </a:r>
            <a:r>
              <a:rPr lang="it-IT" sz="1600" dirty="0" smtClean="0"/>
              <a:t>pe traseele stabilite în Programul de Transport atribuit Operatorului , pentru fiecare categorie de mijloc de transport</a:t>
            </a:r>
            <a:endParaRPr lang="en-US" sz="1600" dirty="0" smtClean="0"/>
          </a:p>
          <a:p>
            <a:pPr>
              <a:spcBef>
                <a:spcPts val="0"/>
              </a:spcBef>
            </a:pPr>
            <a:r>
              <a:rPr lang="it-IT" sz="1600" b="1" dirty="0" smtClean="0">
                <a:solidFill>
                  <a:srgbClr val="0070C0"/>
                </a:solidFill>
              </a:rPr>
              <a:t>CE</a:t>
            </a:r>
            <a:r>
              <a:rPr lang="it-IT" sz="1600" dirty="0" smtClean="0">
                <a:solidFill>
                  <a:srgbClr val="0070C0"/>
                </a:solidFill>
              </a:rPr>
              <a:t> = </a:t>
            </a:r>
            <a:r>
              <a:rPr lang="it-IT" sz="1600" b="1" dirty="0" smtClean="0">
                <a:solidFill>
                  <a:srgbClr val="0070C0"/>
                </a:solidFill>
              </a:rPr>
              <a:t>(P tramvai x Km tramvaie) +(P troleibuze x Km troleibuze)+ (P autobuze x Km autobuze)</a:t>
            </a:r>
          </a:p>
          <a:p>
            <a:pPr>
              <a:spcBef>
                <a:spcPts val="0"/>
              </a:spcBef>
            </a:pPr>
            <a:r>
              <a:rPr lang="it-IT" sz="1600" b="1" dirty="0" smtClean="0"/>
              <a:t>Pr –</a:t>
            </a:r>
            <a:r>
              <a:rPr lang="it-IT" sz="1600" dirty="0" smtClean="0"/>
              <a:t>profitul rezonabil ( ca % din total costuri eligibile) =</a:t>
            </a:r>
            <a:r>
              <a:rPr lang="ro-RO" sz="1600" dirty="0" smtClean="0"/>
              <a:t>o rată de rentabilitate a capitalului</a:t>
            </a:r>
            <a:endParaRPr lang="it-IT" sz="1600" dirty="0" smtClean="0"/>
          </a:p>
          <a:p>
            <a:pPr>
              <a:spcBef>
                <a:spcPts val="0"/>
              </a:spcBef>
            </a:pPr>
            <a:endParaRPr lang="it-IT" sz="1600" dirty="0" smtClean="0"/>
          </a:p>
          <a:p>
            <a:pPr lvl="1">
              <a:spcBef>
                <a:spcPts val="0"/>
              </a:spcBef>
              <a:spcAft>
                <a:spcPts val="0"/>
              </a:spcAft>
              <a:buNone/>
            </a:pPr>
            <a:r>
              <a:rPr lang="it-IT" sz="1600" b="1" dirty="0" smtClean="0"/>
              <a:t>V </a:t>
            </a:r>
            <a:r>
              <a:rPr lang="it-IT" sz="1600" dirty="0" smtClean="0"/>
              <a:t>–totalitatea veniturilor obținute în legătură cu prestarea Serviciului de transport public local </a:t>
            </a:r>
          </a:p>
          <a:p>
            <a:pPr lvl="1">
              <a:spcBef>
                <a:spcPts val="0"/>
              </a:spcBef>
              <a:spcAft>
                <a:spcPts val="0"/>
              </a:spcAft>
              <a:buNone/>
            </a:pPr>
            <a:r>
              <a:rPr lang="it-IT" sz="1600" dirty="0" smtClean="0"/>
              <a:t>	(din vanzare de titluri, din diferente de tarif, din alte activitati legate de PSO)</a:t>
            </a:r>
            <a:endParaRPr lang="en-US" sz="1600" dirty="0" smtClean="0"/>
          </a:p>
          <a:p>
            <a:endParaRPr lang="en-US" sz="1400" dirty="0">
              <a:solidFill>
                <a:srgbClr val="0070C0"/>
              </a:solidFill>
            </a:endParaRPr>
          </a:p>
        </p:txBody>
      </p:sp>
      <p:sp>
        <p:nvSpPr>
          <p:cNvPr id="4" name="Slide Number Placeholder 3"/>
          <p:cNvSpPr>
            <a:spLocks noGrp="1"/>
          </p:cNvSpPr>
          <p:nvPr>
            <p:ph type="sldNum" sz="quarter" idx="4"/>
          </p:nvPr>
        </p:nvSpPr>
        <p:spPr/>
        <p:txBody>
          <a:bodyPr/>
          <a:lstStyle/>
          <a:p>
            <a:fld id="{FA83B8D6-F8CB-465E-A3F9-C0CB9076341A}" type="slidenum">
              <a:rPr lang="fr-FR" smtClean="0"/>
              <a:pPr/>
              <a:t>7</a:t>
            </a:fld>
            <a:endParaRPr lang="fr-FR" dirty="0"/>
          </a:p>
        </p:txBody>
      </p:sp>
    </p:spTree>
    <p:extLst>
      <p:ext uri="{BB962C8B-B14F-4D97-AF65-F5344CB8AC3E}">
        <p14:creationId xmlns="" xmlns:p14="http://schemas.microsoft.com/office/powerpoint/2010/main" val="2875652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0" y="0"/>
            <a:ext cx="6830951" cy="866899"/>
          </a:xfrm>
        </p:spPr>
        <p:txBody>
          <a:bodyPr>
            <a:normAutofit fontScale="90000"/>
          </a:bodyPr>
          <a:lstStyle/>
          <a:p>
            <a:pPr lvl="0"/>
            <a:r>
              <a:rPr lang="fr-FR" sz="2000" b="1" dirty="0" smtClean="0"/>
              <a:t/>
            </a:r>
            <a:br>
              <a:rPr lang="fr-FR" sz="2000" b="1" dirty="0" smtClean="0"/>
            </a:br>
            <a:r>
              <a:rPr lang="fr-FR" sz="2000" b="1" dirty="0" smtClean="0"/>
              <a:t/>
            </a:r>
            <a:br>
              <a:rPr lang="fr-FR" sz="2000" b="1" dirty="0" smtClean="0"/>
            </a:br>
            <a:r>
              <a:rPr lang="fr-FR" sz="2000" b="1" dirty="0" smtClean="0"/>
              <a:t/>
            </a:r>
            <a:br>
              <a:rPr lang="fr-FR" sz="2000" b="1" dirty="0" smtClean="0"/>
            </a:br>
            <a:r>
              <a:rPr lang="fr-FR" sz="2000" b="1" dirty="0" smtClean="0"/>
              <a:t/>
            </a:r>
            <a:br>
              <a:rPr lang="fr-FR" sz="2000" b="1" dirty="0" smtClean="0"/>
            </a:br>
            <a:r>
              <a:rPr lang="fr-FR" sz="2700" b="1" dirty="0" smtClean="0"/>
              <a:t>Formula </a:t>
            </a:r>
            <a:r>
              <a:rPr lang="fr-FR" sz="2700" b="1" dirty="0" err="1" smtClean="0"/>
              <a:t>Compensatiei</a:t>
            </a:r>
            <a:r>
              <a:rPr lang="fr-FR" sz="2700" b="1" dirty="0" smtClean="0"/>
              <a:t>- </a:t>
            </a:r>
            <a:r>
              <a:rPr lang="fr-FR" sz="2700" b="1" dirty="0" err="1" smtClean="0"/>
              <a:t>atribuire</a:t>
            </a:r>
            <a:r>
              <a:rPr lang="fr-FR" sz="2700" b="1" dirty="0" smtClean="0"/>
              <a:t> </a:t>
            </a:r>
            <a:r>
              <a:rPr lang="fr-FR" sz="2700" b="1" dirty="0" err="1" smtClean="0"/>
              <a:t>competitiva</a:t>
            </a:r>
            <a:r>
              <a:rPr lang="fr-FR" sz="2700" b="1" dirty="0" smtClean="0"/>
              <a:t>-</a:t>
            </a:r>
            <a:r>
              <a:rPr lang="fr-FR" sz="2000" b="1" dirty="0" smtClean="0"/>
              <a:t/>
            </a:r>
            <a:br>
              <a:rPr lang="fr-FR" sz="2000" b="1" dirty="0" smtClean="0"/>
            </a:br>
            <a:r>
              <a:rPr lang="fr-FR" sz="2000" b="1" dirty="0" smtClean="0"/>
              <a:t/>
            </a:r>
            <a:br>
              <a:rPr lang="fr-FR" sz="2000" b="1" dirty="0" smtClean="0"/>
            </a:br>
            <a:r>
              <a:rPr lang="fr-FR" sz="2000" b="1" dirty="0" smtClean="0"/>
              <a:t/>
            </a:r>
            <a:br>
              <a:rPr lang="fr-FR" sz="2000" b="1" dirty="0" smtClean="0"/>
            </a:br>
            <a:r>
              <a:rPr lang="fr-FR" sz="2000" b="1" dirty="0" smtClean="0"/>
              <a:t>Contents </a:t>
            </a:r>
            <a:r>
              <a:rPr lang="fr-FR" b="1" dirty="0" smtClean="0">
                <a:solidFill>
                  <a:srgbClr val="0070C0"/>
                </a:solidFill>
              </a:rPr>
              <a:t/>
            </a:r>
            <a:br>
              <a:rPr lang="fr-FR" b="1" dirty="0" smtClean="0">
                <a:solidFill>
                  <a:srgbClr val="0070C0"/>
                </a:solidFill>
              </a:rPr>
            </a:br>
            <a:endParaRPr lang="fr-FR" dirty="0"/>
          </a:p>
        </p:txBody>
      </p:sp>
      <p:sp>
        <p:nvSpPr>
          <p:cNvPr id="3" name="Text Placeholder 2"/>
          <p:cNvSpPr>
            <a:spLocks noGrp="1"/>
          </p:cNvSpPr>
          <p:nvPr>
            <p:ph type="body" sz="quarter" idx="13"/>
          </p:nvPr>
        </p:nvSpPr>
        <p:spPr>
          <a:xfrm>
            <a:off x="352337" y="1080000"/>
            <a:ext cx="8430935" cy="5082675"/>
          </a:xfrm>
        </p:spPr>
        <p:txBody>
          <a:bodyPr numCol="1">
            <a:noAutofit/>
          </a:bodyPr>
          <a:lstStyle/>
          <a:p>
            <a:pPr algn="ctr"/>
            <a:r>
              <a:rPr lang="fr-FR" sz="2000" b="1" i="1" dirty="0" smtClean="0"/>
              <a:t>C = CE + Pr – V</a:t>
            </a:r>
          </a:p>
          <a:p>
            <a:r>
              <a:rPr lang="fr-FR" sz="1600" b="1" dirty="0" smtClean="0"/>
              <a:t>CE –</a:t>
            </a:r>
            <a:r>
              <a:rPr lang="fr-FR" sz="1600" dirty="0" err="1" smtClean="0"/>
              <a:t>cheltuielile</a:t>
            </a:r>
            <a:r>
              <a:rPr lang="fr-FR" sz="1600" dirty="0" smtClean="0"/>
              <a:t> de </a:t>
            </a:r>
            <a:r>
              <a:rPr lang="fr-FR" sz="1600" dirty="0" err="1" smtClean="0"/>
              <a:t>exploatare</a:t>
            </a:r>
            <a:r>
              <a:rPr lang="fr-FR" sz="1600" dirty="0" smtClean="0"/>
              <a:t> </a:t>
            </a:r>
            <a:r>
              <a:rPr lang="fr-FR" sz="1600" dirty="0" err="1" smtClean="0"/>
              <a:t>eligibile</a:t>
            </a:r>
            <a:r>
              <a:rPr lang="fr-FR" sz="1600" dirty="0" smtClean="0"/>
              <a:t>, </a:t>
            </a:r>
            <a:r>
              <a:rPr lang="fr-FR" sz="1600" dirty="0" err="1" smtClean="0"/>
              <a:t>aferente</a:t>
            </a:r>
            <a:r>
              <a:rPr lang="fr-FR" sz="1600" dirty="0" smtClean="0"/>
              <a:t> </a:t>
            </a:r>
            <a:r>
              <a:rPr lang="fr-FR" sz="1600" dirty="0" err="1" smtClean="0"/>
              <a:t>Obliga</a:t>
            </a:r>
            <a:r>
              <a:rPr lang="fr-FR" sz="1600" dirty="0" smtClean="0"/>
              <a:t>ț</a:t>
            </a:r>
            <a:r>
              <a:rPr lang="fr-FR" sz="1600" dirty="0" err="1" smtClean="0"/>
              <a:t>iilor</a:t>
            </a:r>
            <a:r>
              <a:rPr lang="fr-FR" sz="1600" dirty="0" smtClean="0"/>
              <a:t> de </a:t>
            </a:r>
            <a:r>
              <a:rPr lang="fr-FR" sz="1600" dirty="0" err="1" smtClean="0"/>
              <a:t>serviciu</a:t>
            </a:r>
            <a:r>
              <a:rPr lang="fr-FR" sz="1600" dirty="0" smtClean="0"/>
              <a:t> public, </a:t>
            </a:r>
            <a:r>
              <a:rPr lang="it-IT" sz="1600" dirty="0" smtClean="0"/>
              <a:t>calculate după următoarea formulă:</a:t>
            </a:r>
            <a:r>
              <a:rPr lang="en-US" sz="1600" dirty="0" smtClean="0"/>
              <a:t>  </a:t>
            </a:r>
            <a:r>
              <a:rPr lang="fr-FR" sz="1600" b="1" dirty="0" smtClean="0"/>
              <a:t>P x Km,</a:t>
            </a:r>
            <a:endParaRPr lang="en-US" sz="1600" dirty="0" smtClean="0"/>
          </a:p>
          <a:p>
            <a:pPr lvl="1"/>
            <a:r>
              <a:rPr lang="it-IT" sz="1600" b="1" dirty="0" smtClean="0"/>
              <a:t>P </a:t>
            </a:r>
            <a:r>
              <a:rPr lang="it-IT" sz="1600" dirty="0" smtClean="0"/>
              <a:t>reprezintă pretul (costul) în lei stabilit per km; </a:t>
            </a:r>
            <a:r>
              <a:rPr lang="en-US" sz="1600" dirty="0" err="1" smtClean="0">
                <a:solidFill>
                  <a:srgbClr val="FF0000"/>
                </a:solidFill>
              </a:rPr>
              <a:t>Stabilit</a:t>
            </a:r>
            <a:r>
              <a:rPr lang="en-US" sz="1600" dirty="0" smtClean="0">
                <a:solidFill>
                  <a:srgbClr val="FF0000"/>
                </a:solidFill>
              </a:rPr>
              <a:t> </a:t>
            </a:r>
            <a:r>
              <a:rPr lang="en-US" sz="1600" dirty="0" err="1" smtClean="0">
                <a:solidFill>
                  <a:srgbClr val="FF0000"/>
                </a:solidFill>
              </a:rPr>
              <a:t>prin</a:t>
            </a:r>
            <a:r>
              <a:rPr lang="en-US" sz="1600" dirty="0" smtClean="0">
                <a:solidFill>
                  <a:srgbClr val="FF0000"/>
                </a:solidFill>
              </a:rPr>
              <a:t> </a:t>
            </a:r>
            <a:r>
              <a:rPr lang="en-US" sz="1600" dirty="0" err="1" smtClean="0">
                <a:solidFill>
                  <a:srgbClr val="FF0000"/>
                </a:solidFill>
              </a:rPr>
              <a:t>procedura</a:t>
            </a:r>
            <a:r>
              <a:rPr lang="en-US" sz="1600" dirty="0" smtClean="0">
                <a:solidFill>
                  <a:srgbClr val="FF0000"/>
                </a:solidFill>
              </a:rPr>
              <a:t>  </a:t>
            </a:r>
            <a:r>
              <a:rPr lang="en-US" sz="1600" dirty="0" err="1" smtClean="0">
                <a:solidFill>
                  <a:srgbClr val="FF0000"/>
                </a:solidFill>
              </a:rPr>
              <a:t>competitiva</a:t>
            </a:r>
            <a:endParaRPr lang="en-US" sz="1600" dirty="0" smtClean="0">
              <a:solidFill>
                <a:srgbClr val="FF0000"/>
              </a:solidFill>
            </a:endParaRPr>
          </a:p>
          <a:p>
            <a:pPr lvl="1">
              <a:spcBef>
                <a:spcPts val="0"/>
              </a:spcBef>
              <a:spcAft>
                <a:spcPts val="0"/>
              </a:spcAft>
            </a:pPr>
            <a:r>
              <a:rPr lang="en-US" sz="1600" dirty="0" smtClean="0"/>
              <a:t> </a:t>
            </a:r>
            <a:r>
              <a:rPr lang="it-IT" sz="1600" b="1" dirty="0" smtClean="0"/>
              <a:t>Km </a:t>
            </a:r>
            <a:r>
              <a:rPr lang="it-IT" sz="1600" dirty="0" smtClean="0"/>
              <a:t>reprezintă numãrul de km efectivi realizati de Operator </a:t>
            </a:r>
            <a:r>
              <a:rPr lang="en-US" sz="1600" dirty="0" err="1" smtClean="0"/>
              <a:t>în</a:t>
            </a:r>
            <a:r>
              <a:rPr lang="en-US" sz="1600" dirty="0" smtClean="0"/>
              <a:t> </a:t>
            </a:r>
            <a:r>
              <a:rPr lang="en-US" sz="1600" dirty="0" err="1" smtClean="0"/>
              <a:t>luna</a:t>
            </a:r>
            <a:r>
              <a:rPr lang="en-US" sz="1600" dirty="0" smtClean="0"/>
              <a:t> </a:t>
            </a:r>
            <a:r>
              <a:rPr lang="en-US" sz="1600" dirty="0" err="1" smtClean="0"/>
              <a:t>pentru</a:t>
            </a:r>
            <a:r>
              <a:rPr lang="en-US" sz="1600" dirty="0" smtClean="0"/>
              <a:t> care se </a:t>
            </a:r>
            <a:r>
              <a:rPr lang="en-US" sz="1600" dirty="0" err="1" smtClean="0"/>
              <a:t>acorda</a:t>
            </a:r>
            <a:r>
              <a:rPr lang="en-US" sz="1600" dirty="0" smtClean="0"/>
              <a:t> </a:t>
            </a:r>
            <a:r>
              <a:rPr lang="en-US" sz="1600" dirty="0" err="1" smtClean="0"/>
              <a:t>Compensatia</a:t>
            </a:r>
            <a:r>
              <a:rPr lang="en-US" sz="1600" dirty="0" smtClean="0"/>
              <a:t>, </a:t>
            </a:r>
            <a:r>
              <a:rPr lang="it-IT" sz="1600" dirty="0" smtClean="0"/>
              <a:t>pe traseele stabilite în Programul de Transport atribuit Operatorului</a:t>
            </a:r>
            <a:endParaRPr lang="en-US" sz="1600" dirty="0" smtClean="0"/>
          </a:p>
          <a:p>
            <a:pPr>
              <a:spcBef>
                <a:spcPts val="0"/>
              </a:spcBef>
            </a:pPr>
            <a:r>
              <a:rPr lang="it-IT" sz="1600" b="1" dirty="0" smtClean="0">
                <a:solidFill>
                  <a:srgbClr val="0070C0"/>
                </a:solidFill>
              </a:rPr>
              <a:t>CE</a:t>
            </a:r>
            <a:r>
              <a:rPr lang="it-IT" sz="1600" dirty="0" smtClean="0">
                <a:solidFill>
                  <a:srgbClr val="0070C0"/>
                </a:solidFill>
              </a:rPr>
              <a:t> = </a:t>
            </a:r>
            <a:r>
              <a:rPr lang="it-IT" sz="1600" b="1" dirty="0" smtClean="0">
                <a:solidFill>
                  <a:srgbClr val="0070C0"/>
                </a:solidFill>
              </a:rPr>
              <a:t>P autobuze x Km autobuze</a:t>
            </a:r>
          </a:p>
          <a:p>
            <a:pPr>
              <a:spcBef>
                <a:spcPts val="0"/>
              </a:spcBef>
            </a:pPr>
            <a:r>
              <a:rPr lang="it-IT" sz="1600" b="1" dirty="0" smtClean="0"/>
              <a:t>Pr –</a:t>
            </a:r>
            <a:r>
              <a:rPr lang="it-IT" sz="1600" dirty="0" smtClean="0"/>
              <a:t>profitul rezonabil (ca % din total costuri eligibile).</a:t>
            </a:r>
            <a:r>
              <a:rPr lang="en-US" sz="1600" dirty="0" smtClean="0">
                <a:solidFill>
                  <a:srgbClr val="FF0000"/>
                </a:solidFill>
              </a:rPr>
              <a:t> </a:t>
            </a:r>
            <a:r>
              <a:rPr lang="en-US" sz="1600" dirty="0" err="1" smtClean="0">
                <a:solidFill>
                  <a:srgbClr val="FF0000"/>
                </a:solidFill>
              </a:rPr>
              <a:t>Stabilit</a:t>
            </a:r>
            <a:r>
              <a:rPr lang="en-US" sz="1600" dirty="0" smtClean="0">
                <a:solidFill>
                  <a:srgbClr val="FF0000"/>
                </a:solidFill>
              </a:rPr>
              <a:t> </a:t>
            </a:r>
            <a:r>
              <a:rPr lang="en-US" sz="1600" dirty="0" err="1" smtClean="0">
                <a:solidFill>
                  <a:srgbClr val="FF0000"/>
                </a:solidFill>
              </a:rPr>
              <a:t>prin</a:t>
            </a:r>
            <a:r>
              <a:rPr lang="en-US" sz="1600" dirty="0" smtClean="0">
                <a:solidFill>
                  <a:srgbClr val="FF0000"/>
                </a:solidFill>
              </a:rPr>
              <a:t> </a:t>
            </a:r>
            <a:r>
              <a:rPr lang="en-US" sz="1600" dirty="0" err="1" smtClean="0">
                <a:solidFill>
                  <a:srgbClr val="FF0000"/>
                </a:solidFill>
              </a:rPr>
              <a:t>procedura</a:t>
            </a:r>
            <a:r>
              <a:rPr lang="en-US" sz="1600" dirty="0" smtClean="0">
                <a:solidFill>
                  <a:srgbClr val="FF0000"/>
                </a:solidFill>
              </a:rPr>
              <a:t>  </a:t>
            </a:r>
            <a:r>
              <a:rPr lang="en-US" sz="1600" dirty="0" err="1" smtClean="0">
                <a:solidFill>
                  <a:srgbClr val="FF0000"/>
                </a:solidFill>
              </a:rPr>
              <a:t>competitiva</a:t>
            </a:r>
            <a:endParaRPr lang="it-IT" sz="1600" dirty="0" smtClean="0"/>
          </a:p>
          <a:p>
            <a:pPr lvl="1">
              <a:spcBef>
                <a:spcPts val="0"/>
              </a:spcBef>
              <a:spcAft>
                <a:spcPts val="0"/>
              </a:spcAft>
              <a:buNone/>
            </a:pPr>
            <a:endParaRPr lang="it-IT" sz="1600" b="1" dirty="0" smtClean="0"/>
          </a:p>
          <a:p>
            <a:pPr lvl="1">
              <a:spcBef>
                <a:spcPts val="0"/>
              </a:spcBef>
              <a:spcAft>
                <a:spcPts val="0"/>
              </a:spcAft>
              <a:buNone/>
            </a:pPr>
            <a:r>
              <a:rPr lang="it-IT" sz="1600" b="1" dirty="0" smtClean="0"/>
              <a:t>V </a:t>
            </a:r>
            <a:r>
              <a:rPr lang="it-IT" sz="1600" dirty="0" smtClean="0"/>
              <a:t>–totalitatea veniturilor obținute în legătură cu prestarea Serviciului de transport public local ( din vanzare de titluri, din diferente de tarif, din alte activ legate de PSO)</a:t>
            </a:r>
            <a:endParaRPr lang="en-US" sz="1600" dirty="0" smtClean="0"/>
          </a:p>
          <a:p>
            <a:endParaRPr lang="en-US" sz="1400" dirty="0">
              <a:solidFill>
                <a:srgbClr val="0070C0"/>
              </a:solidFill>
            </a:endParaRPr>
          </a:p>
        </p:txBody>
      </p:sp>
      <p:sp>
        <p:nvSpPr>
          <p:cNvPr id="4" name="Slide Number Placeholder 3"/>
          <p:cNvSpPr>
            <a:spLocks noGrp="1"/>
          </p:cNvSpPr>
          <p:nvPr>
            <p:ph type="sldNum" sz="quarter" idx="4"/>
          </p:nvPr>
        </p:nvSpPr>
        <p:spPr/>
        <p:txBody>
          <a:bodyPr/>
          <a:lstStyle/>
          <a:p>
            <a:fld id="{FA83B8D6-F8CB-465E-A3F9-C0CB9076341A}" type="slidenum">
              <a:rPr lang="fr-FR" smtClean="0"/>
              <a:pPr/>
              <a:t>8</a:t>
            </a:fld>
            <a:endParaRPr lang="fr-FR" dirty="0"/>
          </a:p>
        </p:txBody>
      </p:sp>
    </p:spTree>
    <p:extLst>
      <p:ext uri="{BB962C8B-B14F-4D97-AF65-F5344CB8AC3E}">
        <p14:creationId xmlns="" xmlns:p14="http://schemas.microsoft.com/office/powerpoint/2010/main" val="2875652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0" y="0"/>
            <a:ext cx="6830951" cy="866899"/>
          </a:xfrm>
        </p:spPr>
        <p:txBody>
          <a:bodyPr>
            <a:normAutofit fontScale="90000"/>
          </a:bodyPr>
          <a:lstStyle/>
          <a:p>
            <a:pPr lvl="0"/>
            <a:r>
              <a:rPr lang="fr-FR" sz="2000" b="1" dirty="0" smtClean="0"/>
              <a:t/>
            </a:r>
            <a:br>
              <a:rPr lang="fr-FR" sz="2000" b="1" dirty="0" smtClean="0"/>
            </a:br>
            <a:r>
              <a:rPr lang="fr-FR" sz="2000" b="1" dirty="0" smtClean="0"/>
              <a:t/>
            </a:r>
            <a:br>
              <a:rPr lang="fr-FR" sz="2000" b="1" dirty="0" smtClean="0"/>
            </a:br>
            <a:r>
              <a:rPr lang="fr-FR" sz="2000" b="1" dirty="0" smtClean="0"/>
              <a:t/>
            </a:r>
            <a:br>
              <a:rPr lang="fr-FR" sz="2000" b="1" dirty="0" smtClean="0"/>
            </a:br>
            <a:r>
              <a:rPr lang="fr-FR" sz="2000" b="1" dirty="0" smtClean="0"/>
              <a:t/>
            </a:r>
            <a:br>
              <a:rPr lang="fr-FR" sz="2000" b="1" dirty="0" smtClean="0"/>
            </a:br>
            <a:r>
              <a:rPr lang="fr-FR" sz="2700" b="1" dirty="0" smtClean="0"/>
              <a:t>Formula </a:t>
            </a:r>
            <a:r>
              <a:rPr lang="fr-FR" sz="2700" b="1" dirty="0" err="1" smtClean="0"/>
              <a:t>Compensatiei</a:t>
            </a:r>
            <a:r>
              <a:rPr lang="fr-FR" sz="2700" b="1" dirty="0" smtClean="0"/>
              <a:t>- </a:t>
            </a:r>
            <a:r>
              <a:rPr lang="fr-FR" sz="2700" b="1" dirty="0" err="1" smtClean="0"/>
              <a:t>observatii</a:t>
            </a:r>
            <a:r>
              <a:rPr lang="fr-FR" sz="2000" b="1" dirty="0" smtClean="0"/>
              <a:t/>
            </a:r>
            <a:br>
              <a:rPr lang="fr-FR" sz="2000" b="1" dirty="0" smtClean="0"/>
            </a:br>
            <a:r>
              <a:rPr lang="fr-FR" sz="2000" b="1" dirty="0" smtClean="0"/>
              <a:t/>
            </a:r>
            <a:br>
              <a:rPr lang="fr-FR" sz="2000" b="1" dirty="0" smtClean="0"/>
            </a:br>
            <a:r>
              <a:rPr lang="fr-FR" sz="2000" b="1" dirty="0" smtClean="0"/>
              <a:t/>
            </a:r>
            <a:br>
              <a:rPr lang="fr-FR" sz="2000" b="1" dirty="0" smtClean="0"/>
            </a:br>
            <a:r>
              <a:rPr lang="fr-FR" sz="2000" b="1" dirty="0" smtClean="0"/>
              <a:t>Contents </a:t>
            </a:r>
            <a:r>
              <a:rPr lang="fr-FR" b="1" dirty="0" smtClean="0">
                <a:solidFill>
                  <a:srgbClr val="0070C0"/>
                </a:solidFill>
              </a:rPr>
              <a:t/>
            </a:r>
            <a:br>
              <a:rPr lang="fr-FR" b="1" dirty="0" smtClean="0">
                <a:solidFill>
                  <a:srgbClr val="0070C0"/>
                </a:solidFill>
              </a:rPr>
            </a:br>
            <a:endParaRPr lang="fr-FR" dirty="0"/>
          </a:p>
        </p:txBody>
      </p:sp>
      <p:sp>
        <p:nvSpPr>
          <p:cNvPr id="3" name="Text Placeholder 2"/>
          <p:cNvSpPr>
            <a:spLocks noGrp="1"/>
          </p:cNvSpPr>
          <p:nvPr>
            <p:ph type="body" sz="quarter" idx="13"/>
          </p:nvPr>
        </p:nvSpPr>
        <p:spPr>
          <a:xfrm>
            <a:off x="352337" y="1080000"/>
            <a:ext cx="8430935" cy="5082675"/>
          </a:xfrm>
        </p:spPr>
        <p:txBody>
          <a:bodyPr numCol="1">
            <a:noAutofit/>
          </a:bodyPr>
          <a:lstStyle/>
          <a:p>
            <a:pPr>
              <a:lnSpc>
                <a:spcPct val="100000"/>
              </a:lnSpc>
              <a:spcBef>
                <a:spcPts val="0"/>
              </a:spcBef>
            </a:pPr>
            <a:r>
              <a:rPr lang="ro-RO" sz="2000" u="sng" dirty="0" smtClean="0"/>
              <a:t>Orice operatori vor avea dreptul la plata compensatiei doar daca calculul compensatiei  o demonstreaza (compensatia calculata conform formulei de mai </a:t>
            </a:r>
            <a:r>
              <a:rPr lang="en-US" sz="2000" u="sng" dirty="0" err="1" smtClean="0"/>
              <a:t>sus</a:t>
            </a:r>
            <a:r>
              <a:rPr lang="ro-RO" sz="2000" u="sng" dirty="0" smtClean="0"/>
              <a:t> este pozitiva). </a:t>
            </a:r>
            <a:endParaRPr lang="en-US" sz="2000" u="sng" dirty="0" smtClean="0"/>
          </a:p>
          <a:p>
            <a:pPr>
              <a:lnSpc>
                <a:spcPct val="100000"/>
              </a:lnSpc>
              <a:spcBef>
                <a:spcPts val="0"/>
              </a:spcBef>
            </a:pPr>
            <a:endParaRPr lang="en-US" sz="2000" u="sng" dirty="0" smtClean="0"/>
          </a:p>
          <a:p>
            <a:pPr>
              <a:lnSpc>
                <a:spcPct val="100000"/>
              </a:lnSpc>
              <a:spcBef>
                <a:spcPts val="0"/>
              </a:spcBef>
            </a:pPr>
            <a:r>
              <a:rPr lang="ro-RO" sz="2000" u="sng" dirty="0" smtClean="0"/>
              <a:t>Daca din calculul compensatiei  reiese ca compensatia este negativa (veniturile cuvenite operatorului sunt mai mari decat cheltuielile de exploatare eligibile + profitul), operatorul va rambursa Autoritatii contractante aceasta valoare.</a:t>
            </a:r>
            <a:endParaRPr lang="en-US" sz="2000" dirty="0" smtClean="0"/>
          </a:p>
          <a:p>
            <a:pPr>
              <a:lnSpc>
                <a:spcPct val="100000"/>
              </a:lnSpc>
              <a:spcBef>
                <a:spcPts val="0"/>
              </a:spcBef>
            </a:pPr>
            <a:r>
              <a:rPr lang="ro-RO" sz="2000" dirty="0" smtClean="0"/>
              <a:t> </a:t>
            </a:r>
            <a:endParaRPr lang="en-US" sz="2000" dirty="0" smtClean="0"/>
          </a:p>
          <a:p>
            <a:pPr>
              <a:lnSpc>
                <a:spcPct val="100000"/>
              </a:lnSpc>
              <a:spcBef>
                <a:spcPts val="0"/>
              </a:spcBef>
            </a:pPr>
            <a:r>
              <a:rPr lang="ro-RO" sz="2000" u="sng" dirty="0" smtClean="0"/>
              <a:t>Intotdeauna, marimea veniturilor</a:t>
            </a:r>
            <a:r>
              <a:rPr lang="ro-RO" sz="2000" dirty="0" smtClean="0"/>
              <a:t>, chiar daca incasarea acestora se face direct sau nu de catre operator</a:t>
            </a:r>
            <a:r>
              <a:rPr lang="ro-RO" sz="2000" u="sng" dirty="0" smtClean="0"/>
              <a:t>, trebuie privita ca un drept al autoritatii contractante (marimea acestui venit este asociata riscului pe care si-l asuma autoritatea contractanta). </a:t>
            </a:r>
            <a:endParaRPr lang="en-US" sz="2000" u="sng" dirty="0" smtClean="0"/>
          </a:p>
          <a:p>
            <a:pPr>
              <a:lnSpc>
                <a:spcPct val="100000"/>
              </a:lnSpc>
              <a:spcBef>
                <a:spcPts val="0"/>
              </a:spcBef>
            </a:pPr>
            <a:endParaRPr lang="en-US" sz="2000" u="sng" dirty="0" smtClean="0"/>
          </a:p>
          <a:p>
            <a:pPr>
              <a:lnSpc>
                <a:spcPct val="100000"/>
              </a:lnSpc>
              <a:spcBef>
                <a:spcPts val="0"/>
              </a:spcBef>
            </a:pPr>
            <a:r>
              <a:rPr lang="en-GB" sz="2000" b="1" dirty="0" err="1" smtClean="0"/>
              <a:t>Modelul</a:t>
            </a:r>
            <a:r>
              <a:rPr lang="en-GB" sz="2000" b="1" dirty="0" smtClean="0"/>
              <a:t> </a:t>
            </a:r>
            <a:r>
              <a:rPr lang="en-GB" sz="2000" b="1" dirty="0" err="1" smtClean="0"/>
              <a:t>propus</a:t>
            </a:r>
            <a:r>
              <a:rPr lang="en-GB" sz="2000" b="1" dirty="0" smtClean="0"/>
              <a:t> de PSC </a:t>
            </a:r>
            <a:r>
              <a:rPr lang="en-GB" sz="2000" b="1" dirty="0" err="1" smtClean="0"/>
              <a:t>consideră</a:t>
            </a:r>
            <a:r>
              <a:rPr lang="en-GB" sz="2000" b="1" dirty="0" smtClean="0"/>
              <a:t> </a:t>
            </a:r>
            <a:r>
              <a:rPr lang="en-GB" sz="2000" b="1" dirty="0" err="1" smtClean="0"/>
              <a:t>că</a:t>
            </a:r>
            <a:r>
              <a:rPr lang="en-GB" sz="2000" b="1" dirty="0" smtClean="0"/>
              <a:t> </a:t>
            </a:r>
            <a:r>
              <a:rPr lang="en-GB" sz="2000" b="1" dirty="0" err="1" smtClean="0"/>
              <a:t>penalitățile</a:t>
            </a:r>
            <a:r>
              <a:rPr lang="en-GB" sz="2000" b="1" dirty="0" smtClean="0"/>
              <a:t> </a:t>
            </a:r>
            <a:r>
              <a:rPr lang="en-GB" sz="2000" b="1" dirty="0" err="1" smtClean="0"/>
              <a:t>sunt</a:t>
            </a:r>
            <a:r>
              <a:rPr lang="en-GB" sz="2000" b="1" dirty="0" smtClean="0"/>
              <a:t> </a:t>
            </a:r>
            <a:r>
              <a:rPr lang="en-GB" sz="2000" b="1" dirty="0" err="1" smtClean="0"/>
              <a:t>reținute</a:t>
            </a:r>
            <a:r>
              <a:rPr lang="en-GB" sz="2000" b="1" dirty="0" smtClean="0"/>
              <a:t> </a:t>
            </a:r>
            <a:r>
              <a:rPr lang="en-GB" sz="2000" b="1" dirty="0" err="1" smtClean="0"/>
              <a:t>separat</a:t>
            </a:r>
            <a:r>
              <a:rPr lang="en-GB" sz="2000" b="1" dirty="0" smtClean="0"/>
              <a:t> de </a:t>
            </a:r>
            <a:r>
              <a:rPr lang="en-GB" sz="2000" b="1" dirty="0" err="1" smtClean="0"/>
              <a:t>compensatie</a:t>
            </a:r>
            <a:r>
              <a:rPr lang="en-GB" sz="2000" b="1" dirty="0" smtClean="0"/>
              <a:t>, din </a:t>
            </a:r>
            <a:r>
              <a:rPr lang="en-GB" sz="2000" b="1" dirty="0" err="1" smtClean="0"/>
              <a:t>garanția</a:t>
            </a:r>
            <a:r>
              <a:rPr lang="en-GB" sz="2000" b="1" dirty="0" smtClean="0"/>
              <a:t> </a:t>
            </a:r>
            <a:r>
              <a:rPr lang="en-GB" sz="2000" b="1" dirty="0" err="1" smtClean="0"/>
              <a:t>anuală</a:t>
            </a:r>
            <a:r>
              <a:rPr lang="en-GB" sz="2000" b="1" dirty="0" smtClean="0"/>
              <a:t>.</a:t>
            </a:r>
            <a:r>
              <a:rPr lang="en-GB" sz="2000" dirty="0" smtClean="0"/>
              <a:t> </a:t>
            </a:r>
            <a:endParaRPr lang="en-US" sz="2000" dirty="0" smtClean="0"/>
          </a:p>
          <a:p>
            <a:endParaRPr lang="en-US" sz="2000" dirty="0" smtClean="0"/>
          </a:p>
          <a:p>
            <a:endParaRPr lang="en-US" sz="1400" dirty="0">
              <a:solidFill>
                <a:srgbClr val="0070C0"/>
              </a:solidFill>
            </a:endParaRPr>
          </a:p>
        </p:txBody>
      </p:sp>
      <p:sp>
        <p:nvSpPr>
          <p:cNvPr id="4" name="Slide Number Placeholder 3"/>
          <p:cNvSpPr>
            <a:spLocks noGrp="1"/>
          </p:cNvSpPr>
          <p:nvPr>
            <p:ph type="sldNum" sz="quarter" idx="4"/>
          </p:nvPr>
        </p:nvSpPr>
        <p:spPr/>
        <p:txBody>
          <a:bodyPr/>
          <a:lstStyle/>
          <a:p>
            <a:fld id="{FA83B8D6-F8CB-465E-A3F9-C0CB9076341A}" type="slidenum">
              <a:rPr lang="fr-FR" smtClean="0"/>
              <a:pPr/>
              <a:t>9</a:t>
            </a:fld>
            <a:endParaRPr lang="fr-FR" dirty="0"/>
          </a:p>
        </p:txBody>
      </p:sp>
    </p:spTree>
    <p:extLst>
      <p:ext uri="{BB962C8B-B14F-4D97-AF65-F5344CB8AC3E}">
        <p14:creationId xmlns="" xmlns:p14="http://schemas.microsoft.com/office/powerpoint/2010/main" val="2875652596"/>
      </p:ext>
    </p:extLst>
  </p:cSld>
  <p:clrMapOvr>
    <a:masterClrMapping/>
  </p:clrMapOvr>
</p:sld>
</file>

<file path=ppt/theme/theme1.xml><?xml version="1.0" encoding="utf-8"?>
<a:theme xmlns:a="http://schemas.openxmlformats.org/drawingml/2006/main" name="MEI Presentation">
  <a:themeElements>
    <a:clrScheme name="Deloitte">
      <a:dk1>
        <a:srgbClr val="000000"/>
      </a:dk1>
      <a:lt1>
        <a:sysClr val="window" lastClr="FFFFFF"/>
      </a:lt1>
      <a:dk2>
        <a:srgbClr val="002776"/>
      </a:dk2>
      <a:lt2>
        <a:srgbClr val="FFFFFF"/>
      </a:lt2>
      <a:accent1>
        <a:srgbClr val="002776"/>
      </a:accent1>
      <a:accent2>
        <a:srgbClr val="92D300"/>
      </a:accent2>
      <a:accent3>
        <a:srgbClr val="00A1DE"/>
      </a:accent3>
      <a:accent4>
        <a:srgbClr val="3C8A2E"/>
      </a:accent4>
      <a:accent5>
        <a:srgbClr val="72C7E7"/>
      </a:accent5>
      <a:accent6>
        <a:srgbClr val="C9DD03"/>
      </a:accent6>
      <a:hlink>
        <a:srgbClr val="00A1DE"/>
      </a:hlink>
      <a:folHlink>
        <a:srgbClr val="72C7E7"/>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2.xml><?xml version="1.0" encoding="utf-8"?>
<a:theme xmlns:a="http://schemas.openxmlformats.org/drawingml/2006/main" name="EBRD map">
  <a:themeElements>
    <a:clrScheme name="EBRD presentation - RGB">
      <a:dk1>
        <a:srgbClr val="00687A"/>
      </a:dk1>
      <a:lt1>
        <a:srgbClr val="FFFFFF"/>
      </a:lt1>
      <a:dk2>
        <a:srgbClr val="0079C1"/>
      </a:dk2>
      <a:lt2>
        <a:srgbClr val="E5EDF7"/>
      </a:lt2>
      <a:accent1>
        <a:srgbClr val="00AE9E"/>
      </a:accent1>
      <a:accent2>
        <a:srgbClr val="0079C1"/>
      </a:accent2>
      <a:accent3>
        <a:srgbClr val="00747A"/>
      </a:accent3>
      <a:accent4>
        <a:srgbClr val="7EA6D7"/>
      </a:accent4>
      <a:accent5>
        <a:srgbClr val="8C2245"/>
      </a:accent5>
      <a:accent6>
        <a:srgbClr val="D77700"/>
      </a:accent6>
      <a:hlink>
        <a:srgbClr val="00539B"/>
      </a:hlink>
      <a:folHlink>
        <a:srgbClr val="58595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3.xml><?xml version="1.0" encoding="utf-8"?>
<a:theme xmlns:a="http://schemas.openxmlformats.org/drawingml/2006/main" name="Image - full size">
  <a:themeElements>
    <a:clrScheme name="EBRD">
      <a:dk1>
        <a:srgbClr val="000000"/>
      </a:dk1>
      <a:lt1>
        <a:srgbClr val="FFFFFF"/>
      </a:lt1>
      <a:dk2>
        <a:srgbClr val="00747A"/>
      </a:dk2>
      <a:lt2>
        <a:srgbClr val="808080"/>
      </a:lt2>
      <a:accent1>
        <a:srgbClr val="177671"/>
      </a:accent1>
      <a:accent2>
        <a:srgbClr val="00A8B0"/>
      </a:accent2>
      <a:accent3>
        <a:srgbClr val="00C6D0"/>
      </a:accent3>
      <a:accent4>
        <a:srgbClr val="72E4DF"/>
      </a:accent4>
      <a:accent5>
        <a:srgbClr val="BDFCFF"/>
      </a:accent5>
      <a:accent6>
        <a:srgbClr val="BFBFBF"/>
      </a:accent6>
      <a:hlink>
        <a:srgbClr val="74ADAA"/>
      </a:hlink>
      <a:folHlink>
        <a:srgbClr val="00539B"/>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itle slides">
  <a:themeElements>
    <a:clrScheme name="EBRD">
      <a:dk1>
        <a:srgbClr val="000000"/>
      </a:dk1>
      <a:lt1>
        <a:srgbClr val="FFFFFF"/>
      </a:lt1>
      <a:dk2>
        <a:srgbClr val="00747A"/>
      </a:dk2>
      <a:lt2>
        <a:srgbClr val="808080"/>
      </a:lt2>
      <a:accent1>
        <a:srgbClr val="177671"/>
      </a:accent1>
      <a:accent2>
        <a:srgbClr val="00A8B0"/>
      </a:accent2>
      <a:accent3>
        <a:srgbClr val="00C6D0"/>
      </a:accent3>
      <a:accent4>
        <a:srgbClr val="72E4DF"/>
      </a:accent4>
      <a:accent5>
        <a:srgbClr val="BDFCFF"/>
      </a:accent5>
      <a:accent6>
        <a:srgbClr val="BFBFBF"/>
      </a:accent6>
      <a:hlink>
        <a:srgbClr val="74ADAA"/>
      </a:hlink>
      <a:folHlink>
        <a:srgbClr val="00539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MEI Presentation</Template>
  <TotalTime>1870</TotalTime>
  <Words>984</Words>
  <Application>Microsoft Office PowerPoint</Application>
  <PresentationFormat>On-screen Show (4:3)</PresentationFormat>
  <Paragraphs>147</Paragraphs>
  <Slides>21</Slides>
  <Notes>0</Notes>
  <HiddenSlides>0</HiddenSlides>
  <MMClips>0</MMClips>
  <ScaleCrop>false</ScaleCrop>
  <HeadingPairs>
    <vt:vector size="4" baseType="variant">
      <vt:variant>
        <vt:lpstr>Theme</vt:lpstr>
      </vt:variant>
      <vt:variant>
        <vt:i4>4</vt:i4>
      </vt:variant>
      <vt:variant>
        <vt:lpstr>Slide Titles</vt:lpstr>
      </vt:variant>
      <vt:variant>
        <vt:i4>21</vt:i4>
      </vt:variant>
    </vt:vector>
  </HeadingPairs>
  <TitlesOfParts>
    <vt:vector size="25" baseType="lpstr">
      <vt:lpstr>MEI Presentation</vt:lpstr>
      <vt:lpstr>EBRD map</vt:lpstr>
      <vt:lpstr>Image - full size</vt:lpstr>
      <vt:lpstr>Title slides</vt:lpstr>
      <vt:lpstr>Slide 1</vt:lpstr>
      <vt:lpstr>      Despre proiect     Contents  </vt:lpstr>
      <vt:lpstr>      MODELUL PSC -     Contents  </vt:lpstr>
      <vt:lpstr>      MODELUL PSC -     Contents  </vt:lpstr>
      <vt:lpstr>      MODELUL PSC -     Contents  </vt:lpstr>
      <vt:lpstr>      MODELUL PSC -     Contents  </vt:lpstr>
      <vt:lpstr>    Formula Compensatiei- atribuire directa   Contents  </vt:lpstr>
      <vt:lpstr>    Formula Compensatiei- atribuire competitiva-   Contents  </vt:lpstr>
      <vt:lpstr>    Formula Compensatiei- observatii   Contents  </vt:lpstr>
      <vt:lpstr>    Formula Compensatiei- observatii   Contents  </vt:lpstr>
      <vt:lpstr>Integrare cu gestiune a sistemului de taxare de catre un operator</vt:lpstr>
      <vt:lpstr>Integrare cu gestiune a sistemului de taxare de catre aut. contractanta</vt:lpstr>
      <vt:lpstr>Gestiune a sistemului de taxare de catre un operator; singur operator</vt:lpstr>
      <vt:lpstr>Operatiuni lunare in cadrul PSC-operatori municipali</vt:lpstr>
      <vt:lpstr>Operatiuni anuale in cadrul PSC-operatori municipali</vt:lpstr>
      <vt:lpstr>Operatiuni lunare in cadrul PSC-operatori privati</vt:lpstr>
      <vt:lpstr>Operatiuni anuale in cadrul PSC-operatori privati</vt:lpstr>
      <vt:lpstr>    Masuri necesare pentru implementarea contractelor la nivel national   Contents  </vt:lpstr>
      <vt:lpstr>   Proiect pilot-Galati   Contents  </vt:lpstr>
      <vt:lpstr>   PLAN DE MASURI  Contents  </vt:lpstr>
      <vt:lpstr>      Contents  </vt:lpstr>
    </vt:vector>
  </TitlesOfParts>
  <Company>EBRD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 Miruna</dc:creator>
  <cp:keywords>EBRD</cp:keywords>
  <cp:lastModifiedBy>Geanina</cp:lastModifiedBy>
  <cp:revision>172</cp:revision>
  <cp:lastPrinted>2012-06-19T13:50:19Z</cp:lastPrinted>
  <dcterms:created xsi:type="dcterms:W3CDTF">2014-03-24T07:48:19Z</dcterms:created>
  <dcterms:modified xsi:type="dcterms:W3CDTF">2015-12-02T08:41:30Z</dcterms:modified>
</cp:coreProperties>
</file>